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Lst>
  <p:sldSz cy="43891200" cx="32918400"/>
  <p:notesSz cx="6858000" cy="9144000"/>
  <p:embeddedFontLst>
    <p:embeddedFont>
      <p:font typeface="Droid Sans"/>
      <p:regular r:id="rId6"/>
      <p:bold r:id="rId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font" Target="fonts/DroidSans-regular.fntdata"/><Relationship Id="rId7" Type="http://schemas.openxmlformats.org/officeDocument/2006/relationships/font" Target="fonts/Droid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9pPr>
          </a:lstStyle>
          <a:p/>
        </p:txBody>
      </p:sp>
      <p:sp>
        <p:nvSpPr>
          <p:cNvPr id="5" name="Shape 5"/>
          <p:cNvSpPr/>
          <p:nvPr>
            <p:ph idx="3" type="sldImg"/>
          </p:nvPr>
        </p:nvSpPr>
        <p:spPr>
          <a:xfrm>
            <a:off x="2143125" y="685800"/>
            <a:ext cx="2571749"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Font typeface="Arial"/>
              <a:buNone/>
              <a:defRPr b="0" i="0" sz="1800" u="none" cap="none" strike="noStrike"/>
            </a:lvl1pPr>
            <a:lvl2pPr indent="0" lvl="1" marL="457200" marR="0" rtl="0" algn="l">
              <a:spcBef>
                <a:spcPts val="0"/>
              </a:spcBef>
              <a:buFont typeface="Arial"/>
              <a:buNone/>
              <a:defRPr b="0" i="0" sz="1800" u="none" cap="none" strike="noStrike"/>
            </a:lvl2pPr>
            <a:lvl3pPr indent="0" lvl="2" marL="914400" marR="0" rtl="0" algn="l">
              <a:spcBef>
                <a:spcPts val="0"/>
              </a:spcBef>
              <a:buFont typeface="Arial"/>
              <a:buNone/>
              <a:defRPr b="0" i="0" sz="1800" u="none" cap="none" strike="noStrike"/>
            </a:lvl3pPr>
            <a:lvl4pPr indent="0" lvl="3" marL="1371600" marR="0" rtl="0" algn="l">
              <a:spcBef>
                <a:spcPts val="0"/>
              </a:spcBef>
              <a:buFont typeface="Arial"/>
              <a:buNone/>
              <a:defRPr b="0" i="0" sz="1800" u="none" cap="none" strike="noStrike"/>
            </a:lvl4pPr>
            <a:lvl5pPr indent="0" lvl="4" marL="1828800" marR="0" rtl="0" algn="l">
              <a:spcBef>
                <a:spcPts val="0"/>
              </a:spcBef>
              <a:buFont typeface="Arial"/>
              <a:buNone/>
              <a:defRPr b="0" i="0" sz="1800" u="none" cap="none" strike="noStrike"/>
            </a:lvl5pPr>
            <a:lvl6pPr indent="0" lvl="5" marL="2286000" marR="0" rtl="0" algn="l">
              <a:spcBef>
                <a:spcPts val="0"/>
              </a:spcBef>
              <a:buFont typeface="Arial"/>
              <a:buNone/>
              <a:defRPr b="0" i="0" sz="1800" u="none" cap="none" strike="noStrike"/>
            </a:lvl6pPr>
            <a:lvl7pPr indent="0" lvl="6" marL="2743200" marR="0" rtl="0" algn="l">
              <a:spcBef>
                <a:spcPts val="0"/>
              </a:spcBef>
              <a:buFont typeface="Arial"/>
              <a:buNone/>
              <a:defRPr b="0" i="0" sz="1800" u="none" cap="none" strike="noStrike"/>
            </a:lvl7pPr>
            <a:lvl8pPr indent="0" lvl="7" marL="3200400" marR="0" rtl="0" algn="l">
              <a:spcBef>
                <a:spcPts val="0"/>
              </a:spcBef>
              <a:buFont typeface="Arial"/>
              <a:buNone/>
              <a:defRPr b="0" i="0" sz="1800" u="none" cap="none" strike="noStrike"/>
            </a:lvl8pPr>
            <a:lvl9pPr indent="0" lvl="8" marL="3657600" marR="0" rtl="0" algn="l">
              <a:spcBef>
                <a:spcPts val="0"/>
              </a:spcBef>
              <a:buFont typeface="Arial"/>
              <a:buNone/>
              <a:defRPr b="0" i="0" sz="1800" u="none" cap="none" strike="noStrike"/>
            </a:lvl9pPr>
          </a:lstStyle>
          <a:p/>
        </p:txBody>
      </p:sp>
      <p:sp>
        <p:nvSpPr>
          <p:cNvPr id="7" name="Shape 7"/>
          <p:cNvSpPr txBox="1"/>
          <p:nvPr>
            <p:ph idx="11" type="ftr"/>
          </p:nvPr>
        </p:nvSpPr>
        <p:spPr>
          <a:xfrm>
            <a:off x="0" y="8685210"/>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3884612" y="8685210"/>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2143125" y="685800"/>
            <a:ext cx="257174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6" name="Shape 8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t/>
            </a:r>
            <a:endParaRPr b="0" i="0" sz="1800" u="none" cap="none" strike="noStrike"/>
          </a:p>
        </p:txBody>
      </p:sp>
      <p:sp>
        <p:nvSpPr>
          <p:cNvPr id="87" name="Shape 87"/>
          <p:cNvSpPr txBox="1"/>
          <p:nvPr/>
        </p:nvSpPr>
        <p:spPr>
          <a:xfrm>
            <a:off x="3884612" y="8685210"/>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5" name="Shape 15"/>
        <p:cNvGrpSpPr/>
        <p:nvPr/>
      </p:nvGrpSpPr>
      <p:grpSpPr>
        <a:xfrm>
          <a:off x="0" y="0"/>
          <a:ext cx="0" cy="0"/>
          <a:chOff x="0" y="0"/>
          <a:chExt cx="0" cy="0"/>
        </a:xfrm>
      </p:grpSpPr>
      <p:sp>
        <p:nvSpPr>
          <p:cNvPr id="16" name="Shape 16"/>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17" name="Shape 17"/>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18" name="Shape 18"/>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72" name="Shape 72"/>
        <p:cNvGrpSpPr/>
        <p:nvPr/>
      </p:nvGrpSpPr>
      <p:grpSpPr>
        <a:xfrm>
          <a:off x="0" y="0"/>
          <a:ext cx="0" cy="0"/>
          <a:chOff x="0" y="0"/>
          <a:chExt cx="0" cy="0"/>
        </a:xfrm>
      </p:grpSpPr>
      <p:sp>
        <p:nvSpPr>
          <p:cNvPr id="73" name="Shape 73"/>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74" name="Shape 74"/>
          <p:cNvSpPr txBox="1"/>
          <p:nvPr>
            <p:ph idx="1" type="body"/>
          </p:nvPr>
        </p:nvSpPr>
        <p:spPr>
          <a:xfrm>
            <a:off x="1646235" y="10242550"/>
            <a:ext cx="29627511" cy="28963937"/>
          </a:xfrm>
          <a:prstGeom prst="rect">
            <a:avLst/>
          </a:prstGeom>
          <a:noFill/>
          <a:ln>
            <a:noFill/>
          </a:ln>
        </p:spPr>
        <p:txBody>
          <a:bodyPr anchorCtr="0" anchor="t" bIns="91425" lIns="91425" rIns="91425" tIns="91425"/>
          <a:lstStyle>
            <a:lvl1pPr indent="298450" lvl="0" marL="1606550" marR="0" rtl="0" algn="l">
              <a:lnSpc>
                <a:spcPct val="100000"/>
              </a:lnSpc>
              <a:spcBef>
                <a:spcPts val="3000"/>
              </a:spcBef>
              <a:spcAft>
                <a:spcPts val="0"/>
              </a:spcAft>
              <a:buClr>
                <a:schemeClr val="dk1"/>
              </a:buClr>
              <a:buSzPct val="100000"/>
              <a:buFont typeface="Arial"/>
              <a:buChar char="•"/>
              <a:defRPr b="0" i="0" sz="15000" u="none" cap="none" strike="noStrike">
                <a:solidFill>
                  <a:schemeClr val="dk1"/>
                </a:solidFill>
                <a:latin typeface="Arial"/>
                <a:ea typeface="Arial"/>
                <a:cs typeface="Arial"/>
                <a:sym typeface="Arial"/>
              </a:defRPr>
            </a:lvl1pPr>
            <a:lvl2pPr indent="309562" lvl="1" marL="3481388" marR="0" rtl="0" algn="l">
              <a:lnSpc>
                <a:spcPct val="100000"/>
              </a:lnSpc>
              <a:spcBef>
                <a:spcPts val="262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2pPr>
            <a:lvl3pPr indent="346075" lvl="2" marL="5356225" marR="0" rtl="0" algn="l">
              <a:lnSpc>
                <a:spcPct val="100000"/>
              </a:lnSpc>
              <a:spcBef>
                <a:spcPts val="2240"/>
              </a:spcBef>
              <a:spcAft>
                <a:spcPts val="0"/>
              </a:spcAft>
              <a:buClr>
                <a:schemeClr val="dk1"/>
              </a:buClr>
              <a:buSzPct val="100000"/>
              <a:buFont typeface="Arial"/>
              <a:buChar char="•"/>
              <a:defRPr b="0" i="0" sz="11200" u="none" cap="none" strike="noStrike">
                <a:solidFill>
                  <a:schemeClr val="dk1"/>
                </a:solidFill>
                <a:latin typeface="Arial"/>
                <a:ea typeface="Arial"/>
                <a:cs typeface="Arial"/>
                <a:sym typeface="Arial"/>
              </a:defRPr>
            </a:lvl3pPr>
            <a:lvl4pPr indent="122236" lvl="3" marL="7497763"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4pPr>
            <a:lvl5pPr indent="112711" lvl="4" marL="96408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5pPr>
            <a:lvl6pPr indent="112711" lvl="5" marL="100980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6pPr>
            <a:lvl7pPr indent="112711" lvl="6" marL="105552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7pPr>
            <a:lvl8pPr indent="112711" lvl="7" marL="110124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8pPr>
            <a:lvl9pPr indent="112711" lvl="8" marL="114696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9pPr>
          </a:lstStyle>
          <a:p/>
        </p:txBody>
      </p:sp>
      <p:sp>
        <p:nvSpPr>
          <p:cNvPr id="75" name="Shape 75"/>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8" name="Shape 78"/>
        <p:cNvGrpSpPr/>
        <p:nvPr/>
      </p:nvGrpSpPr>
      <p:grpSpPr>
        <a:xfrm>
          <a:off x="0" y="0"/>
          <a:ext cx="0" cy="0"/>
          <a:chOff x="0" y="0"/>
          <a:chExt cx="0" cy="0"/>
        </a:xfrm>
      </p:grpSpPr>
      <p:sp>
        <p:nvSpPr>
          <p:cNvPr id="79" name="Shape 79"/>
          <p:cNvSpPr txBox="1"/>
          <p:nvPr>
            <p:ph type="ctrTitle"/>
          </p:nvPr>
        </p:nvSpPr>
        <p:spPr>
          <a:xfrm>
            <a:off x="2469358" y="13635320"/>
            <a:ext cx="27979685" cy="940845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80" name="Shape 80"/>
          <p:cNvSpPr txBox="1"/>
          <p:nvPr>
            <p:ph idx="1" type="subTitle"/>
          </p:nvPr>
        </p:nvSpPr>
        <p:spPr>
          <a:xfrm>
            <a:off x="4937523" y="24872579"/>
            <a:ext cx="23043355" cy="11214847"/>
          </a:xfrm>
          <a:prstGeom prst="rect">
            <a:avLst/>
          </a:prstGeom>
          <a:noFill/>
          <a:ln>
            <a:noFill/>
          </a:ln>
        </p:spPr>
        <p:txBody>
          <a:bodyPr anchorCtr="0" anchor="t" bIns="91425" lIns="91425" rIns="91425" tIns="91425"/>
          <a:lstStyle>
            <a:lvl1pPr indent="0" lvl="0" marL="0" marR="0" rtl="0" algn="ctr">
              <a:lnSpc>
                <a:spcPct val="100000"/>
              </a:lnSpc>
              <a:spcBef>
                <a:spcPts val="3000"/>
              </a:spcBef>
              <a:spcAft>
                <a:spcPts val="0"/>
              </a:spcAft>
              <a:buClr>
                <a:schemeClr val="dk1"/>
              </a:buClr>
              <a:buFont typeface="Arial"/>
              <a:buNone/>
              <a:defRPr b="0" i="0" sz="15000" u="none" cap="none" strike="noStrike">
                <a:solidFill>
                  <a:schemeClr val="dk1"/>
                </a:solidFill>
                <a:latin typeface="Arial"/>
                <a:ea typeface="Arial"/>
                <a:cs typeface="Arial"/>
                <a:sym typeface="Arial"/>
              </a:defRPr>
            </a:lvl1pPr>
            <a:lvl2pPr indent="0" lvl="1" marL="457200" marR="0" rtl="0" algn="ctr">
              <a:lnSpc>
                <a:spcPct val="100000"/>
              </a:lnSpc>
              <a:spcBef>
                <a:spcPts val="2620"/>
              </a:spcBef>
              <a:spcAft>
                <a:spcPts val="0"/>
              </a:spcAft>
              <a:buClr>
                <a:schemeClr val="dk1"/>
              </a:buClr>
              <a:buFont typeface="Arial"/>
              <a:buNone/>
              <a:defRPr b="0" i="0" sz="13100" u="none" cap="none" strike="noStrike">
                <a:solidFill>
                  <a:schemeClr val="dk1"/>
                </a:solidFill>
                <a:latin typeface="Arial"/>
                <a:ea typeface="Arial"/>
                <a:cs typeface="Arial"/>
                <a:sym typeface="Arial"/>
              </a:defRPr>
            </a:lvl2pPr>
            <a:lvl3pPr indent="0" lvl="2" marL="914400" marR="0" rtl="0" algn="ctr">
              <a:lnSpc>
                <a:spcPct val="100000"/>
              </a:lnSpc>
              <a:spcBef>
                <a:spcPts val="2240"/>
              </a:spcBef>
              <a:spcAft>
                <a:spcPts val="0"/>
              </a:spcAft>
              <a:buClr>
                <a:schemeClr val="dk1"/>
              </a:buClr>
              <a:buFont typeface="Arial"/>
              <a:buNone/>
              <a:defRPr b="0" i="0" sz="11200" u="none" cap="none" strike="noStrike">
                <a:solidFill>
                  <a:schemeClr val="dk1"/>
                </a:solidFill>
                <a:latin typeface="Arial"/>
                <a:ea typeface="Arial"/>
                <a:cs typeface="Arial"/>
                <a:sym typeface="Arial"/>
              </a:defRPr>
            </a:lvl3pPr>
            <a:lvl4pPr indent="0" lvl="3" marL="13716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4pPr>
            <a:lvl5pPr indent="0" lvl="4" marL="18288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5pPr>
            <a:lvl6pPr indent="0" lvl="5" marL="22860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6pPr>
            <a:lvl7pPr indent="0" lvl="6" marL="27432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7pPr>
            <a:lvl8pPr indent="0" lvl="7" marL="32004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8pPr>
            <a:lvl9pPr indent="0" lvl="8" marL="36576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9pPr>
          </a:lstStyle>
          <a:p/>
        </p:txBody>
      </p:sp>
      <p:sp>
        <p:nvSpPr>
          <p:cNvPr id="81" name="Shape 81"/>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9" name="Shape 19"/>
        <p:cNvGrpSpPr/>
        <p:nvPr/>
      </p:nvGrpSpPr>
      <p:grpSpPr>
        <a:xfrm>
          <a:off x="0" y="0"/>
          <a:ext cx="0" cy="0"/>
          <a:chOff x="0" y="0"/>
          <a:chExt cx="0" cy="0"/>
        </a:xfrm>
      </p:grpSpPr>
      <p:sp>
        <p:nvSpPr>
          <p:cNvPr id="20" name="Shape 20"/>
          <p:cNvSpPr txBox="1"/>
          <p:nvPr>
            <p:ph type="title"/>
          </p:nvPr>
        </p:nvSpPr>
        <p:spPr>
          <a:xfrm rot="5400000">
            <a:off x="8844488" y="16778673"/>
            <a:ext cx="37450057" cy="7406877"/>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21" name="Shape 21"/>
          <p:cNvSpPr txBox="1"/>
          <p:nvPr>
            <p:ph idx="1" type="body"/>
          </p:nvPr>
        </p:nvSpPr>
        <p:spPr>
          <a:xfrm rot="5400000">
            <a:off x="-6026415" y="9428945"/>
            <a:ext cx="37450057" cy="22106334"/>
          </a:xfrm>
          <a:prstGeom prst="rect">
            <a:avLst/>
          </a:prstGeom>
          <a:noFill/>
          <a:ln>
            <a:noFill/>
          </a:ln>
        </p:spPr>
        <p:txBody>
          <a:bodyPr anchorCtr="0" anchor="t" bIns="91425" lIns="91425" rIns="91425" tIns="91425"/>
          <a:lstStyle>
            <a:lvl1pPr indent="298450" lvl="0" marL="1606550" marR="0" rtl="0" algn="l">
              <a:lnSpc>
                <a:spcPct val="100000"/>
              </a:lnSpc>
              <a:spcBef>
                <a:spcPts val="3000"/>
              </a:spcBef>
              <a:spcAft>
                <a:spcPts val="0"/>
              </a:spcAft>
              <a:buClr>
                <a:schemeClr val="dk1"/>
              </a:buClr>
              <a:buSzPct val="100000"/>
              <a:buFont typeface="Arial"/>
              <a:buChar char="•"/>
              <a:defRPr b="0" i="0" sz="15000" u="none" cap="none" strike="noStrike">
                <a:solidFill>
                  <a:schemeClr val="dk1"/>
                </a:solidFill>
                <a:latin typeface="Arial"/>
                <a:ea typeface="Arial"/>
                <a:cs typeface="Arial"/>
                <a:sym typeface="Arial"/>
              </a:defRPr>
            </a:lvl1pPr>
            <a:lvl2pPr indent="309562" lvl="1" marL="3481388" marR="0" rtl="0" algn="l">
              <a:lnSpc>
                <a:spcPct val="100000"/>
              </a:lnSpc>
              <a:spcBef>
                <a:spcPts val="262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2pPr>
            <a:lvl3pPr indent="346075" lvl="2" marL="5356225" marR="0" rtl="0" algn="l">
              <a:lnSpc>
                <a:spcPct val="100000"/>
              </a:lnSpc>
              <a:spcBef>
                <a:spcPts val="2240"/>
              </a:spcBef>
              <a:spcAft>
                <a:spcPts val="0"/>
              </a:spcAft>
              <a:buClr>
                <a:schemeClr val="dk1"/>
              </a:buClr>
              <a:buSzPct val="100000"/>
              <a:buFont typeface="Arial"/>
              <a:buChar char="•"/>
              <a:defRPr b="0" i="0" sz="11200" u="none" cap="none" strike="noStrike">
                <a:solidFill>
                  <a:schemeClr val="dk1"/>
                </a:solidFill>
                <a:latin typeface="Arial"/>
                <a:ea typeface="Arial"/>
                <a:cs typeface="Arial"/>
                <a:sym typeface="Arial"/>
              </a:defRPr>
            </a:lvl3pPr>
            <a:lvl4pPr indent="122236" lvl="3" marL="7497763"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4pPr>
            <a:lvl5pPr indent="112711" lvl="4" marL="96408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5pPr>
            <a:lvl6pPr indent="112711" lvl="5" marL="100980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6pPr>
            <a:lvl7pPr indent="112711" lvl="6" marL="105552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7pPr>
            <a:lvl8pPr indent="112711" lvl="7" marL="110124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8pPr>
            <a:lvl9pPr indent="112711" lvl="8" marL="114696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9pPr>
          </a:lstStyle>
          <a:p/>
        </p:txBody>
      </p:sp>
      <p:sp>
        <p:nvSpPr>
          <p:cNvPr id="22" name="Shape 22"/>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24" name="Shape 24"/>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5" name="Shape 25"/>
        <p:cNvGrpSpPr/>
        <p:nvPr/>
      </p:nvGrpSpPr>
      <p:grpSpPr>
        <a:xfrm>
          <a:off x="0" y="0"/>
          <a:ext cx="0" cy="0"/>
          <a:chOff x="0" y="0"/>
          <a:chExt cx="0" cy="0"/>
        </a:xfrm>
      </p:grpSpPr>
      <p:sp>
        <p:nvSpPr>
          <p:cNvPr id="26" name="Shape 26"/>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27" name="Shape 27"/>
          <p:cNvSpPr txBox="1"/>
          <p:nvPr>
            <p:ph idx="1" type="body"/>
          </p:nvPr>
        </p:nvSpPr>
        <p:spPr>
          <a:xfrm rot="5400000">
            <a:off x="1978025" y="9910762"/>
            <a:ext cx="28963937" cy="29627511"/>
          </a:xfrm>
          <a:prstGeom prst="rect">
            <a:avLst/>
          </a:prstGeom>
          <a:noFill/>
          <a:ln>
            <a:noFill/>
          </a:ln>
        </p:spPr>
        <p:txBody>
          <a:bodyPr anchorCtr="0" anchor="t" bIns="91425" lIns="91425" rIns="91425" tIns="91425"/>
          <a:lstStyle>
            <a:lvl1pPr indent="298450" lvl="0" marL="1606550" marR="0" rtl="0" algn="l">
              <a:lnSpc>
                <a:spcPct val="100000"/>
              </a:lnSpc>
              <a:spcBef>
                <a:spcPts val="3000"/>
              </a:spcBef>
              <a:spcAft>
                <a:spcPts val="0"/>
              </a:spcAft>
              <a:buClr>
                <a:schemeClr val="dk1"/>
              </a:buClr>
              <a:buSzPct val="100000"/>
              <a:buFont typeface="Arial"/>
              <a:buChar char="•"/>
              <a:defRPr b="0" i="0" sz="15000" u="none" cap="none" strike="noStrike">
                <a:solidFill>
                  <a:schemeClr val="dk1"/>
                </a:solidFill>
                <a:latin typeface="Arial"/>
                <a:ea typeface="Arial"/>
                <a:cs typeface="Arial"/>
                <a:sym typeface="Arial"/>
              </a:defRPr>
            </a:lvl1pPr>
            <a:lvl2pPr indent="309562" lvl="1" marL="3481388" marR="0" rtl="0" algn="l">
              <a:lnSpc>
                <a:spcPct val="100000"/>
              </a:lnSpc>
              <a:spcBef>
                <a:spcPts val="262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2pPr>
            <a:lvl3pPr indent="346075" lvl="2" marL="5356225" marR="0" rtl="0" algn="l">
              <a:lnSpc>
                <a:spcPct val="100000"/>
              </a:lnSpc>
              <a:spcBef>
                <a:spcPts val="2240"/>
              </a:spcBef>
              <a:spcAft>
                <a:spcPts val="0"/>
              </a:spcAft>
              <a:buClr>
                <a:schemeClr val="dk1"/>
              </a:buClr>
              <a:buSzPct val="100000"/>
              <a:buFont typeface="Arial"/>
              <a:buChar char="•"/>
              <a:defRPr b="0" i="0" sz="11200" u="none" cap="none" strike="noStrike">
                <a:solidFill>
                  <a:schemeClr val="dk1"/>
                </a:solidFill>
                <a:latin typeface="Arial"/>
                <a:ea typeface="Arial"/>
                <a:cs typeface="Arial"/>
                <a:sym typeface="Arial"/>
              </a:defRPr>
            </a:lvl3pPr>
            <a:lvl4pPr indent="122236" lvl="3" marL="7497763"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4pPr>
            <a:lvl5pPr indent="112711" lvl="4" marL="96408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5pPr>
            <a:lvl6pPr indent="112711" lvl="5" marL="100980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6pPr>
            <a:lvl7pPr indent="112711" lvl="6" marL="105552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7pPr>
            <a:lvl8pPr indent="112711" lvl="7" marL="110124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8pPr>
            <a:lvl9pPr indent="112711" lvl="8" marL="114696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9pPr>
          </a:lstStyle>
          <a:p/>
        </p:txBody>
      </p:sp>
      <p:sp>
        <p:nvSpPr>
          <p:cNvPr id="28" name="Shape 28"/>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31" name="Shape 31"/>
        <p:cNvGrpSpPr/>
        <p:nvPr/>
      </p:nvGrpSpPr>
      <p:grpSpPr>
        <a:xfrm>
          <a:off x="0" y="0"/>
          <a:ext cx="0" cy="0"/>
          <a:chOff x="0" y="0"/>
          <a:chExt cx="0" cy="0"/>
        </a:xfrm>
      </p:grpSpPr>
      <p:sp>
        <p:nvSpPr>
          <p:cNvPr id="32" name="Shape 32"/>
          <p:cNvSpPr txBox="1"/>
          <p:nvPr>
            <p:ph type="title"/>
          </p:nvPr>
        </p:nvSpPr>
        <p:spPr>
          <a:xfrm>
            <a:off x="6451998" y="30724287"/>
            <a:ext cx="19751276" cy="3626222"/>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33" name="Shape 33"/>
          <p:cNvSpPr/>
          <p:nvPr>
            <p:ph idx="2" type="pic"/>
          </p:nvPr>
        </p:nvSpPr>
        <p:spPr>
          <a:xfrm>
            <a:off x="6451998" y="3922057"/>
            <a:ext cx="19751276" cy="2633382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3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34" name="Shape 34"/>
          <p:cNvSpPr txBox="1"/>
          <p:nvPr>
            <p:ph idx="1" type="body"/>
          </p:nvPr>
        </p:nvSpPr>
        <p:spPr>
          <a:xfrm>
            <a:off x="6451998" y="34350512"/>
            <a:ext cx="19751276" cy="5152464"/>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35" name="Shape 35"/>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38" name="Shape 38"/>
        <p:cNvGrpSpPr/>
        <p:nvPr/>
      </p:nvGrpSpPr>
      <p:grpSpPr>
        <a:xfrm>
          <a:off x="0" y="0"/>
          <a:ext cx="0" cy="0"/>
          <a:chOff x="0" y="0"/>
          <a:chExt cx="0" cy="0"/>
        </a:xfrm>
      </p:grpSpPr>
      <p:sp>
        <p:nvSpPr>
          <p:cNvPr id="39" name="Shape 39"/>
          <p:cNvSpPr txBox="1"/>
          <p:nvPr>
            <p:ph type="title"/>
          </p:nvPr>
        </p:nvSpPr>
        <p:spPr>
          <a:xfrm>
            <a:off x="1645443" y="1748116"/>
            <a:ext cx="10829926" cy="7436224"/>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40" name="Shape 40"/>
          <p:cNvSpPr txBox="1"/>
          <p:nvPr>
            <p:ph idx="1" type="body"/>
          </p:nvPr>
        </p:nvSpPr>
        <p:spPr>
          <a:xfrm>
            <a:off x="12870656" y="1748116"/>
            <a:ext cx="18402298" cy="37459024"/>
          </a:xfrm>
          <a:prstGeom prst="rect">
            <a:avLst/>
          </a:prstGeom>
          <a:noFill/>
          <a:ln>
            <a:noFill/>
          </a:ln>
        </p:spPr>
        <p:txBody>
          <a:bodyPr anchorCtr="0" anchor="t" bIns="91425" lIns="91425" rIns="91425" tIns="91425"/>
          <a:lstStyle>
            <a:lvl1pPr indent="-1200150" lvl="0" marL="160655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992187" lvl="1" marL="3481388"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71525" lvl="2" marL="5356225"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817563" lvl="3" marL="7497763"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827088" lvl="4" marL="96408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827088" lvl="5" marL="100980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827088" lvl="6" marL="105552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827088" lvl="7" marL="110124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827088" lvl="8" marL="114696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1" name="Shape 41"/>
          <p:cNvSpPr txBox="1"/>
          <p:nvPr>
            <p:ph idx="2" type="body"/>
          </p:nvPr>
        </p:nvSpPr>
        <p:spPr>
          <a:xfrm>
            <a:off x="1645443" y="9184339"/>
            <a:ext cx="10829926" cy="30022799"/>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42" name="Shape 42"/>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43" name="Shape 43"/>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44" name="Shape 44"/>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47" name="Shape 47"/>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48" name="Shape 48"/>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0" name="Shape 50"/>
        <p:cNvGrpSpPr/>
        <p:nvPr/>
      </p:nvGrpSpPr>
      <p:grpSpPr>
        <a:xfrm>
          <a:off x="0" y="0"/>
          <a:ext cx="0" cy="0"/>
          <a:chOff x="0" y="0"/>
          <a:chExt cx="0" cy="0"/>
        </a:xfrm>
      </p:grpSpPr>
      <p:sp>
        <p:nvSpPr>
          <p:cNvPr id="51" name="Shape 51"/>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52" name="Shape 52"/>
          <p:cNvSpPr txBox="1"/>
          <p:nvPr>
            <p:ph idx="1" type="body"/>
          </p:nvPr>
        </p:nvSpPr>
        <p:spPr>
          <a:xfrm>
            <a:off x="1645442" y="9825317"/>
            <a:ext cx="14544675" cy="409462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53" name="Shape 53"/>
          <p:cNvSpPr txBox="1"/>
          <p:nvPr>
            <p:ph idx="2" type="body"/>
          </p:nvPr>
        </p:nvSpPr>
        <p:spPr>
          <a:xfrm>
            <a:off x="1645442" y="13919948"/>
            <a:ext cx="14544675" cy="25287194"/>
          </a:xfrm>
          <a:prstGeom prst="rect">
            <a:avLst/>
          </a:prstGeom>
          <a:noFill/>
          <a:ln>
            <a:noFill/>
          </a:ln>
        </p:spPr>
        <p:txBody>
          <a:bodyPr anchorCtr="0" anchor="t" bIns="91425" lIns="91425" rIns="91425" tIns="91425"/>
          <a:lstStyle>
            <a:lvl1pPr indent="-1301750" lvl="0" marL="16065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1pPr>
            <a:lvl2pPr indent="-1093787" lvl="1" marL="34813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847725" lvl="2" marL="5356225"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868363" lvl="3" marL="7497763"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877888" lvl="4" marL="96408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877888" lvl="5" marL="100980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877888" lvl="6" marL="105552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877888" lvl="7" marL="110124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877888" lvl="8" marL="114696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54" name="Shape 54"/>
          <p:cNvSpPr txBox="1"/>
          <p:nvPr>
            <p:ph idx="3" type="body"/>
          </p:nvPr>
        </p:nvSpPr>
        <p:spPr>
          <a:xfrm>
            <a:off x="16722328" y="9825317"/>
            <a:ext cx="14550627" cy="409462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55" name="Shape 55"/>
          <p:cNvSpPr txBox="1"/>
          <p:nvPr>
            <p:ph idx="4" type="body"/>
          </p:nvPr>
        </p:nvSpPr>
        <p:spPr>
          <a:xfrm>
            <a:off x="16722328" y="13919948"/>
            <a:ext cx="14550627" cy="25287194"/>
          </a:xfrm>
          <a:prstGeom prst="rect">
            <a:avLst/>
          </a:prstGeom>
          <a:noFill/>
          <a:ln>
            <a:noFill/>
          </a:ln>
        </p:spPr>
        <p:txBody>
          <a:bodyPr anchorCtr="0" anchor="t" bIns="91425" lIns="91425" rIns="91425" tIns="91425"/>
          <a:lstStyle>
            <a:lvl1pPr indent="-1301750" lvl="0" marL="16065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1pPr>
            <a:lvl2pPr indent="-1093787" lvl="1" marL="34813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847725" lvl="2" marL="5356225"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868363" lvl="3" marL="7497763"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877888" lvl="4" marL="96408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877888" lvl="5" marL="100980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877888" lvl="6" marL="105552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877888" lvl="7" marL="110124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877888" lvl="8" marL="114696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56" name="Shape 56"/>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57" name="Shape 57"/>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58" name="Shape 58"/>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9" name="Shape 59"/>
        <p:cNvGrpSpPr/>
        <p:nvPr/>
      </p:nvGrpSpPr>
      <p:grpSpPr>
        <a:xfrm>
          <a:off x="0" y="0"/>
          <a:ext cx="0" cy="0"/>
          <a:chOff x="0" y="0"/>
          <a:chExt cx="0" cy="0"/>
        </a:xfrm>
      </p:grpSpPr>
      <p:sp>
        <p:nvSpPr>
          <p:cNvPr id="60" name="Shape 60"/>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61" name="Shape 61"/>
          <p:cNvSpPr txBox="1"/>
          <p:nvPr>
            <p:ph idx="1" type="body"/>
          </p:nvPr>
        </p:nvSpPr>
        <p:spPr>
          <a:xfrm>
            <a:off x="1645443" y="10242177"/>
            <a:ext cx="14756605" cy="28964964"/>
          </a:xfrm>
          <a:prstGeom prst="rect">
            <a:avLst/>
          </a:prstGeom>
          <a:noFill/>
          <a:ln>
            <a:noFill/>
          </a:ln>
        </p:spPr>
        <p:txBody>
          <a:bodyPr anchorCtr="0" anchor="t" bIns="91425" lIns="91425" rIns="91425" tIns="91425"/>
          <a:lstStyle>
            <a:lvl1pPr indent="-1250950" lvl="0" marL="16065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1042987" lvl="1" marL="3481388"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822325" lvl="2" marL="5356225"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842963" lvl="3" marL="7497763"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852488" lvl="4" marL="96408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852488" lvl="5" marL="100980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852488" lvl="6" marL="105552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852488" lvl="7" marL="110124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852488" lvl="8" marL="114696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62" name="Shape 62"/>
          <p:cNvSpPr txBox="1"/>
          <p:nvPr>
            <p:ph idx="2" type="body"/>
          </p:nvPr>
        </p:nvSpPr>
        <p:spPr>
          <a:xfrm>
            <a:off x="16516351" y="10242177"/>
            <a:ext cx="14756605" cy="28964964"/>
          </a:xfrm>
          <a:prstGeom prst="rect">
            <a:avLst/>
          </a:prstGeom>
          <a:noFill/>
          <a:ln>
            <a:noFill/>
          </a:ln>
        </p:spPr>
        <p:txBody>
          <a:bodyPr anchorCtr="0" anchor="t" bIns="91425" lIns="91425" rIns="91425" tIns="91425"/>
          <a:lstStyle>
            <a:lvl1pPr indent="-1250950" lvl="0" marL="16065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1042987" lvl="1" marL="3481388"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822325" lvl="2" marL="5356225"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842963" lvl="3" marL="7497763"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852488" lvl="4" marL="96408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852488" lvl="5" marL="100980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852488" lvl="6" marL="105552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852488" lvl="7" marL="110124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852488" lvl="8" marL="114696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63" name="Shape 63"/>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64" name="Shape 64"/>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65" name="Shape 65"/>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6" name="Shape 66"/>
        <p:cNvGrpSpPr/>
        <p:nvPr/>
      </p:nvGrpSpPr>
      <p:grpSpPr>
        <a:xfrm>
          <a:off x="0" y="0"/>
          <a:ext cx="0" cy="0"/>
          <a:chOff x="0" y="0"/>
          <a:chExt cx="0" cy="0"/>
        </a:xfrm>
      </p:grpSpPr>
      <p:sp>
        <p:nvSpPr>
          <p:cNvPr id="67" name="Shape 67"/>
          <p:cNvSpPr txBox="1"/>
          <p:nvPr>
            <p:ph type="title"/>
          </p:nvPr>
        </p:nvSpPr>
        <p:spPr>
          <a:xfrm>
            <a:off x="2600325" y="28205209"/>
            <a:ext cx="27980878" cy="8715934"/>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2"/>
              </a:buClr>
              <a:buFont typeface="Arial"/>
              <a:buNone/>
              <a:defRPr b="1" i="0" sz="40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68" name="Shape 68"/>
          <p:cNvSpPr txBox="1"/>
          <p:nvPr>
            <p:ph idx="1" type="body"/>
          </p:nvPr>
        </p:nvSpPr>
        <p:spPr>
          <a:xfrm>
            <a:off x="2600325" y="18604006"/>
            <a:ext cx="27980878" cy="9601200"/>
          </a:xfrm>
          <a:prstGeom prst="rect">
            <a:avLst/>
          </a:prstGeom>
          <a:noFill/>
          <a:ln>
            <a:noFill/>
          </a:ln>
        </p:spPr>
        <p:txBody>
          <a:bodyPr anchorCtr="0" anchor="b" bIns="91425" lIns="91425" rIns="91425" tIns="91425"/>
          <a:lstStyle>
            <a:lvl1pPr indent="0" lvl="0" marL="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1pPr>
            <a:lvl2pPr indent="0" lvl="1" marL="457200" marR="0" rtl="0" algn="l">
              <a:lnSpc>
                <a:spcPct val="100000"/>
              </a:lnSpc>
              <a:spcBef>
                <a:spcPts val="36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69" name="Shape 69"/>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11" name="Shape 11"/>
          <p:cNvSpPr txBox="1"/>
          <p:nvPr>
            <p:ph idx="1" type="body"/>
          </p:nvPr>
        </p:nvSpPr>
        <p:spPr>
          <a:xfrm>
            <a:off x="1646235" y="10242550"/>
            <a:ext cx="29627511" cy="28963937"/>
          </a:xfrm>
          <a:prstGeom prst="rect">
            <a:avLst/>
          </a:prstGeom>
          <a:noFill/>
          <a:ln>
            <a:noFill/>
          </a:ln>
        </p:spPr>
        <p:txBody>
          <a:bodyPr anchorCtr="0" anchor="t" bIns="91425" lIns="91425" rIns="91425" tIns="91425"/>
          <a:lstStyle>
            <a:lvl1pPr indent="298450" lvl="0" marL="1606550" marR="0" rtl="0" algn="l">
              <a:lnSpc>
                <a:spcPct val="100000"/>
              </a:lnSpc>
              <a:spcBef>
                <a:spcPts val="3000"/>
              </a:spcBef>
              <a:spcAft>
                <a:spcPts val="0"/>
              </a:spcAft>
              <a:buClr>
                <a:schemeClr val="dk1"/>
              </a:buClr>
              <a:buSzPct val="100000"/>
              <a:buFont typeface="Arial"/>
              <a:buChar char="•"/>
              <a:defRPr b="0" i="0" sz="15000" u="none" cap="none" strike="noStrike">
                <a:solidFill>
                  <a:schemeClr val="dk1"/>
                </a:solidFill>
                <a:latin typeface="Arial"/>
                <a:ea typeface="Arial"/>
                <a:cs typeface="Arial"/>
                <a:sym typeface="Arial"/>
              </a:defRPr>
            </a:lvl1pPr>
            <a:lvl2pPr indent="309562" lvl="1" marL="3481388" marR="0" rtl="0" algn="l">
              <a:lnSpc>
                <a:spcPct val="100000"/>
              </a:lnSpc>
              <a:spcBef>
                <a:spcPts val="262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2pPr>
            <a:lvl3pPr indent="346075" lvl="2" marL="5356225" marR="0" rtl="0" algn="l">
              <a:lnSpc>
                <a:spcPct val="100000"/>
              </a:lnSpc>
              <a:spcBef>
                <a:spcPts val="2240"/>
              </a:spcBef>
              <a:spcAft>
                <a:spcPts val="0"/>
              </a:spcAft>
              <a:buClr>
                <a:schemeClr val="dk1"/>
              </a:buClr>
              <a:buSzPct val="100000"/>
              <a:buFont typeface="Arial"/>
              <a:buChar char="•"/>
              <a:defRPr b="0" i="0" sz="11200" u="none" cap="none" strike="noStrike">
                <a:solidFill>
                  <a:schemeClr val="dk1"/>
                </a:solidFill>
                <a:latin typeface="Arial"/>
                <a:ea typeface="Arial"/>
                <a:cs typeface="Arial"/>
                <a:sym typeface="Arial"/>
              </a:defRPr>
            </a:lvl3pPr>
            <a:lvl4pPr indent="122236" lvl="3" marL="7497763"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4pPr>
            <a:lvl5pPr indent="112711" lvl="4" marL="96408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5pPr>
            <a:lvl6pPr indent="112711" lvl="5" marL="100980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6pPr>
            <a:lvl7pPr indent="112711" lvl="6" marL="105552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7pPr>
            <a:lvl8pPr indent="112711" lvl="7" marL="110124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8pPr>
            <a:lvl9pPr indent="112711" lvl="8" marL="114696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9pPr>
          </a:lstStyle>
          <a:p/>
        </p:txBody>
      </p:sp>
      <p:sp>
        <p:nvSpPr>
          <p:cNvPr id="12" name="Shape 12"/>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06.png"/><Relationship Id="rId10" Type="http://schemas.openxmlformats.org/officeDocument/2006/relationships/image" Target="../media/image11.png"/><Relationship Id="rId13" Type="http://schemas.openxmlformats.org/officeDocument/2006/relationships/image" Target="../media/image10.png"/><Relationship Id="rId12" Type="http://schemas.openxmlformats.org/officeDocument/2006/relationships/image" Target="../media/image0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png"/><Relationship Id="rId4" Type="http://schemas.openxmlformats.org/officeDocument/2006/relationships/image" Target="../media/image08.png"/><Relationship Id="rId9" Type="http://schemas.openxmlformats.org/officeDocument/2006/relationships/image" Target="../media/image02.png"/><Relationship Id="rId15" Type="http://schemas.openxmlformats.org/officeDocument/2006/relationships/image" Target="../media/image12.png"/><Relationship Id="rId14" Type="http://schemas.openxmlformats.org/officeDocument/2006/relationships/image" Target="../media/image09.png"/><Relationship Id="rId5" Type="http://schemas.openxmlformats.org/officeDocument/2006/relationships/image" Target="../media/image01.png"/><Relationship Id="rId6" Type="http://schemas.openxmlformats.org/officeDocument/2006/relationships/image" Target="../media/image07.png"/><Relationship Id="rId7" Type="http://schemas.openxmlformats.org/officeDocument/2006/relationships/image" Target="../media/image00.png"/><Relationship Id="rId8"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8" name="Shape 88"/>
        <p:cNvGrpSpPr/>
        <p:nvPr/>
      </p:nvGrpSpPr>
      <p:grpSpPr>
        <a:xfrm>
          <a:off x="0" y="0"/>
          <a:ext cx="0" cy="0"/>
          <a:chOff x="0" y="0"/>
          <a:chExt cx="0" cy="0"/>
        </a:xfrm>
      </p:grpSpPr>
      <p:sp>
        <p:nvSpPr>
          <p:cNvPr id="89" name="Shape 89"/>
          <p:cNvSpPr txBox="1"/>
          <p:nvPr/>
        </p:nvSpPr>
        <p:spPr>
          <a:xfrm>
            <a:off x="9401325" y="1516950"/>
            <a:ext cx="12444300" cy="1077900"/>
          </a:xfrm>
          <a:prstGeom prst="rect">
            <a:avLst/>
          </a:prstGeom>
          <a:noFill/>
          <a:ln>
            <a:noFill/>
          </a:ln>
        </p:spPr>
        <p:txBody>
          <a:bodyPr anchorCtr="0" anchor="t" bIns="49325" lIns="98650" rIns="98650" tIns="49325">
            <a:noAutofit/>
          </a:bodyPr>
          <a:lstStyle/>
          <a:p>
            <a:pPr indent="0" lvl="0" marL="0" marR="0" rtl="0" algn="ctr">
              <a:lnSpc>
                <a:spcPct val="30000"/>
              </a:lnSpc>
              <a:spcBef>
                <a:spcPts val="0"/>
              </a:spcBef>
              <a:spcAft>
                <a:spcPts val="0"/>
              </a:spcAft>
              <a:buClr>
                <a:schemeClr val="dk1"/>
              </a:buClr>
              <a:buSzPct val="25000"/>
              <a:buFont typeface="Times New Roman"/>
              <a:buNone/>
            </a:pPr>
            <a:r>
              <a:rPr b="1" lang="en-US" sz="6000">
                <a:solidFill>
                  <a:schemeClr val="dk1"/>
                </a:solidFill>
                <a:latin typeface="Droid Sans"/>
                <a:ea typeface="Droid Sans"/>
                <a:cs typeface="Droid Sans"/>
                <a:sym typeface="Droid Sans"/>
              </a:rPr>
              <a:t>Senior Project, </a:t>
            </a:r>
            <a:r>
              <a:rPr b="1" lang="en-US" sz="6000">
                <a:solidFill>
                  <a:schemeClr val="dk1"/>
                </a:solidFill>
                <a:latin typeface="Droid Sans"/>
                <a:ea typeface="Droid Sans"/>
                <a:cs typeface="Droid Sans"/>
                <a:sym typeface="Droid Sans"/>
              </a:rPr>
              <a:t>2016</a:t>
            </a:r>
            <a:r>
              <a:rPr b="1" i="0" lang="en-US" sz="6000" u="none" cap="none" strike="noStrike">
                <a:solidFill>
                  <a:schemeClr val="dk1"/>
                </a:solidFill>
                <a:latin typeface="Droid Sans"/>
                <a:ea typeface="Droid Sans"/>
                <a:cs typeface="Droid Sans"/>
                <a:sym typeface="Droid Sans"/>
              </a:rPr>
              <a:t>, </a:t>
            </a:r>
            <a:r>
              <a:rPr b="1" lang="en-US" sz="6000">
                <a:solidFill>
                  <a:schemeClr val="dk1"/>
                </a:solidFill>
                <a:latin typeface="Droid Sans"/>
                <a:ea typeface="Droid Sans"/>
                <a:cs typeface="Droid Sans"/>
                <a:sym typeface="Droid Sans"/>
              </a:rPr>
              <a:t>Fall</a:t>
            </a:r>
          </a:p>
        </p:txBody>
      </p:sp>
      <p:sp>
        <p:nvSpPr>
          <p:cNvPr id="90" name="Shape 90"/>
          <p:cNvSpPr txBox="1"/>
          <p:nvPr/>
        </p:nvSpPr>
        <p:spPr>
          <a:xfrm>
            <a:off x="6567485" y="2590800"/>
            <a:ext cx="19797600" cy="2452800"/>
          </a:xfrm>
          <a:prstGeom prst="rect">
            <a:avLst/>
          </a:prstGeom>
          <a:noFill/>
          <a:ln>
            <a:noFill/>
          </a:ln>
        </p:spPr>
        <p:txBody>
          <a:bodyPr anchorCtr="0" anchor="t" bIns="49325" lIns="98650" rIns="98650" tIns="49325">
            <a:noAutofit/>
          </a:bodyPr>
          <a:lstStyle/>
          <a:p>
            <a:pPr indent="0" lvl="0" marL="0" marR="0" rtl="0" algn="ctr">
              <a:lnSpc>
                <a:spcPct val="100000"/>
              </a:lnSpc>
              <a:spcBef>
                <a:spcPts val="0"/>
              </a:spcBef>
              <a:spcAft>
                <a:spcPts val="0"/>
              </a:spcAft>
              <a:buClr>
                <a:srgbClr val="3333CC"/>
              </a:buClr>
              <a:buSzPct val="25000"/>
              <a:buFont typeface="Arial"/>
              <a:buNone/>
            </a:pPr>
            <a:r>
              <a:rPr b="1" lang="en-US" sz="4400">
                <a:solidFill>
                  <a:srgbClr val="336699"/>
                </a:solidFill>
                <a:latin typeface="Droid Sans"/>
                <a:ea typeface="Droid Sans"/>
                <a:cs typeface="Droid Sans"/>
                <a:sym typeface="Droid Sans"/>
              </a:rPr>
              <a:t>Learning OpenFlow SDN for Research and Experimentation - Version 1.0</a:t>
            </a:r>
          </a:p>
          <a:p>
            <a:pPr indent="0" lvl="0" marL="0" marR="0" rtl="0" algn="ctr">
              <a:lnSpc>
                <a:spcPct val="100000"/>
              </a:lnSpc>
              <a:spcBef>
                <a:spcPts val="0"/>
              </a:spcBef>
              <a:spcAft>
                <a:spcPts val="0"/>
              </a:spcAft>
              <a:buClr>
                <a:srgbClr val="3333CC"/>
              </a:buClr>
              <a:buSzPct val="25000"/>
              <a:buFont typeface="Arial"/>
              <a:buNone/>
            </a:pPr>
            <a:r>
              <a:rPr b="1" i="0" lang="en-US" sz="3500" u="none" cap="none" strike="noStrike">
                <a:solidFill>
                  <a:srgbClr val="336699"/>
                </a:solidFill>
                <a:latin typeface="Droid Sans"/>
                <a:ea typeface="Droid Sans"/>
                <a:cs typeface="Droid Sans"/>
                <a:sym typeface="Droid Sans"/>
              </a:rPr>
              <a:t>Student: </a:t>
            </a:r>
            <a:r>
              <a:rPr lang="en-US" sz="3500">
                <a:solidFill>
                  <a:srgbClr val="336699"/>
                </a:solidFill>
                <a:latin typeface="Droid Sans"/>
                <a:ea typeface="Droid Sans"/>
                <a:cs typeface="Droid Sans"/>
                <a:sym typeface="Droid Sans"/>
              </a:rPr>
              <a:t>Jahkell Lazarre</a:t>
            </a:r>
            <a:r>
              <a:rPr b="0" i="0" lang="en-US" sz="3500" u="none" cap="none" strike="noStrike">
                <a:solidFill>
                  <a:srgbClr val="336699"/>
                </a:solidFill>
                <a:latin typeface="Droid Sans"/>
                <a:ea typeface="Droid Sans"/>
                <a:cs typeface="Droid Sans"/>
                <a:sym typeface="Droid Sans"/>
              </a:rPr>
              <a:t>, Florida International University</a:t>
            </a:r>
          </a:p>
          <a:p>
            <a:pPr indent="0" lvl="0" marL="0" marR="0" rtl="0" algn="ctr">
              <a:lnSpc>
                <a:spcPct val="100000"/>
              </a:lnSpc>
              <a:spcBef>
                <a:spcPts val="0"/>
              </a:spcBef>
              <a:spcAft>
                <a:spcPts val="0"/>
              </a:spcAft>
              <a:buClr>
                <a:srgbClr val="3333CC"/>
              </a:buClr>
              <a:buSzPct val="25000"/>
              <a:buFont typeface="Arial"/>
              <a:buNone/>
            </a:pPr>
            <a:r>
              <a:rPr b="1" i="0" lang="en-US" sz="3500" u="none" cap="none" strike="noStrike">
                <a:solidFill>
                  <a:srgbClr val="336699"/>
                </a:solidFill>
                <a:latin typeface="Droid Sans"/>
                <a:ea typeface="Droid Sans"/>
                <a:cs typeface="Droid Sans"/>
                <a:sym typeface="Droid Sans"/>
              </a:rPr>
              <a:t>Mentors:</a:t>
            </a:r>
            <a:r>
              <a:rPr b="1" i="1" lang="en-US" sz="3500" u="none" cap="none" strike="noStrike">
                <a:solidFill>
                  <a:srgbClr val="336699"/>
                </a:solidFill>
                <a:latin typeface="Droid Sans"/>
                <a:ea typeface="Droid Sans"/>
                <a:cs typeface="Droid Sans"/>
                <a:sym typeface="Droid Sans"/>
              </a:rPr>
              <a:t> </a:t>
            </a:r>
            <a:r>
              <a:rPr lang="en-US" sz="3500">
                <a:solidFill>
                  <a:srgbClr val="336699"/>
                </a:solidFill>
                <a:latin typeface="Droid Sans"/>
                <a:ea typeface="Droid Sans"/>
                <a:cs typeface="Droid Sans"/>
                <a:sym typeface="Droid Sans"/>
              </a:rPr>
              <a:t>Jeronimo Bezerra</a:t>
            </a:r>
            <a:r>
              <a:rPr b="0" i="0" lang="en-US" sz="3500" u="none" cap="none" strike="noStrike">
                <a:solidFill>
                  <a:srgbClr val="336699"/>
                </a:solidFill>
                <a:latin typeface="Droid Sans"/>
                <a:ea typeface="Droid Sans"/>
                <a:cs typeface="Droid Sans"/>
                <a:sym typeface="Droid Sans"/>
              </a:rPr>
              <a:t>,</a:t>
            </a:r>
            <a:r>
              <a:rPr b="0" i="1" lang="en-US" sz="3500" u="none" cap="none" strike="noStrike">
                <a:solidFill>
                  <a:srgbClr val="336699"/>
                </a:solidFill>
                <a:latin typeface="Droid Sans"/>
                <a:ea typeface="Droid Sans"/>
                <a:cs typeface="Droid Sans"/>
                <a:sym typeface="Droid Sans"/>
              </a:rPr>
              <a:t> </a:t>
            </a:r>
            <a:r>
              <a:rPr lang="en-US" sz="3500">
                <a:solidFill>
                  <a:srgbClr val="336699"/>
                </a:solidFill>
                <a:latin typeface="Droid Sans"/>
                <a:ea typeface="Droid Sans"/>
                <a:cs typeface="Droid Sans"/>
                <a:sym typeface="Droid Sans"/>
              </a:rPr>
              <a:t>CIARA FIU; Vasilka Chergarova, CIARA FIU; </a:t>
            </a:r>
          </a:p>
          <a:p>
            <a:pPr indent="0" lvl="0" marL="0" marR="0" rtl="0" algn="ctr">
              <a:lnSpc>
                <a:spcPct val="100000"/>
              </a:lnSpc>
              <a:spcBef>
                <a:spcPts val="0"/>
              </a:spcBef>
              <a:spcAft>
                <a:spcPts val="0"/>
              </a:spcAft>
              <a:buClr>
                <a:srgbClr val="3333CC"/>
              </a:buClr>
              <a:buSzPct val="25000"/>
              <a:buFont typeface="Arial"/>
              <a:buNone/>
            </a:pPr>
            <a:r>
              <a:rPr lang="en-US" sz="3500">
                <a:solidFill>
                  <a:srgbClr val="336699"/>
                </a:solidFill>
                <a:latin typeface="Droid Sans"/>
                <a:ea typeface="Droid Sans"/>
                <a:cs typeface="Droid Sans"/>
                <a:sym typeface="Droid Sans"/>
              </a:rPr>
              <a:t>Mohsen Taheri, Florida International University</a:t>
            </a:r>
          </a:p>
          <a:p>
            <a:pPr indent="0" lvl="0" marL="0" marR="0" rtl="0" algn="ctr">
              <a:lnSpc>
                <a:spcPct val="100000"/>
              </a:lnSpc>
              <a:spcBef>
                <a:spcPts val="0"/>
              </a:spcBef>
              <a:spcAft>
                <a:spcPts val="0"/>
              </a:spcAft>
              <a:buClr>
                <a:srgbClr val="3333CC"/>
              </a:buClr>
              <a:buSzPct val="25000"/>
              <a:buFont typeface="Arial"/>
              <a:buNone/>
            </a:pPr>
            <a:r>
              <a:rPr b="1" i="0" lang="en-US" sz="3500" u="none" cap="none" strike="noStrike">
                <a:solidFill>
                  <a:srgbClr val="336699"/>
                </a:solidFill>
                <a:latin typeface="Droid Sans"/>
                <a:ea typeface="Droid Sans"/>
                <a:cs typeface="Droid Sans"/>
                <a:sym typeface="Droid Sans"/>
              </a:rPr>
              <a:t>Instructor:</a:t>
            </a:r>
            <a:r>
              <a:rPr b="1" i="1" lang="en-US" sz="3500" u="none" cap="none" strike="noStrike">
                <a:solidFill>
                  <a:srgbClr val="336699"/>
                </a:solidFill>
                <a:latin typeface="Droid Sans"/>
                <a:ea typeface="Droid Sans"/>
                <a:cs typeface="Droid Sans"/>
                <a:sym typeface="Droid Sans"/>
              </a:rPr>
              <a:t> </a:t>
            </a:r>
            <a:r>
              <a:rPr b="0" i="0" lang="en-US" sz="3500" u="none" cap="none" strike="noStrike">
                <a:solidFill>
                  <a:srgbClr val="336699"/>
                </a:solidFill>
                <a:latin typeface="Droid Sans"/>
                <a:ea typeface="Droid Sans"/>
                <a:cs typeface="Droid Sans"/>
                <a:sym typeface="Droid Sans"/>
              </a:rPr>
              <a:t>Masoud Sadjadi, Florida International University</a:t>
            </a:r>
          </a:p>
        </p:txBody>
      </p:sp>
      <p:sp>
        <p:nvSpPr>
          <p:cNvPr id="91" name="Shape 91"/>
          <p:cNvSpPr txBox="1"/>
          <p:nvPr/>
        </p:nvSpPr>
        <p:spPr>
          <a:xfrm>
            <a:off x="914400" y="41529000"/>
            <a:ext cx="31089600" cy="1371600"/>
          </a:xfrm>
          <a:prstGeom prst="rect">
            <a:avLst/>
          </a:prstGeom>
          <a:noFill/>
          <a:ln cap="flat" cmpd="sng" w="63500">
            <a:solidFill>
              <a:srgbClr val="0033CC"/>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8400" u="none" cap="none" strike="noStrike">
              <a:solidFill>
                <a:schemeClr val="dk1"/>
              </a:solidFill>
              <a:latin typeface="Arial"/>
              <a:ea typeface="Arial"/>
              <a:cs typeface="Arial"/>
              <a:sym typeface="Arial"/>
            </a:endParaRPr>
          </a:p>
        </p:txBody>
      </p:sp>
      <p:sp>
        <p:nvSpPr>
          <p:cNvPr id="92" name="Shape 92"/>
          <p:cNvSpPr txBox="1"/>
          <p:nvPr/>
        </p:nvSpPr>
        <p:spPr>
          <a:xfrm>
            <a:off x="1219200" y="41833800"/>
            <a:ext cx="30632400" cy="561900"/>
          </a:xfrm>
          <a:prstGeom prst="rect">
            <a:avLst/>
          </a:prstGeom>
          <a:noFill/>
          <a:ln>
            <a:noFill/>
          </a:ln>
        </p:spPr>
        <p:txBody>
          <a:bodyPr anchorCtr="0" anchor="t" bIns="49325" lIns="98650" rIns="98650" tIns="49325">
            <a:noAutofit/>
          </a:bodyPr>
          <a:lstStyle/>
          <a:p>
            <a:pPr indent="-493712" lvl="0" marL="493712" marR="0" rtl="0" algn="ctr">
              <a:lnSpc>
                <a:spcPct val="100000"/>
              </a:lnSpc>
              <a:spcBef>
                <a:spcPts val="0"/>
              </a:spcBef>
              <a:spcAft>
                <a:spcPts val="0"/>
              </a:spcAft>
              <a:buClr>
                <a:schemeClr val="dk1"/>
              </a:buClr>
              <a:buSzPct val="25000"/>
              <a:buFont typeface="Arial"/>
              <a:buNone/>
            </a:pPr>
            <a:r>
              <a:rPr b="0" i="0" lang="en-US" sz="3000" u="none" cap="none" strike="noStrike">
                <a:solidFill>
                  <a:schemeClr val="dk1"/>
                </a:solidFill>
                <a:latin typeface="Droid Sans"/>
                <a:ea typeface="Droid Sans"/>
                <a:cs typeface="Droid Sans"/>
                <a:sym typeface="Droid Sans"/>
              </a:rPr>
              <a:t>The material presented in this poster is based upon the work </a:t>
            </a:r>
            <a:r>
              <a:rPr lang="en-US" sz="3000">
                <a:solidFill>
                  <a:schemeClr val="dk1"/>
                </a:solidFill>
                <a:latin typeface="Droid Sans"/>
                <a:ea typeface="Droid Sans"/>
                <a:cs typeface="Droid Sans"/>
                <a:sym typeface="Droid Sans"/>
              </a:rPr>
              <a:t>done </a:t>
            </a:r>
            <a:r>
              <a:rPr b="0" i="0" lang="en-US" sz="3000" u="none" cap="none" strike="noStrike">
                <a:solidFill>
                  <a:schemeClr val="dk1"/>
                </a:solidFill>
                <a:latin typeface="Droid Sans"/>
                <a:ea typeface="Droid Sans"/>
                <a:cs typeface="Droid Sans"/>
                <a:sym typeface="Droid Sans"/>
              </a:rPr>
              <a:t>by</a:t>
            </a:r>
            <a:r>
              <a:rPr lang="en-US" sz="3000">
                <a:solidFill>
                  <a:schemeClr val="dk1"/>
                </a:solidFill>
                <a:latin typeface="Droid Sans"/>
                <a:ea typeface="Droid Sans"/>
                <a:cs typeface="Droid Sans"/>
                <a:sym typeface="Droid Sans"/>
              </a:rPr>
              <a:t> Jahkell Lazarre and Steven Lyons. The project was supported by our mentors, Jeronimo Bezerra, Vasilka Chergarova, and Mohsen Taheri. </a:t>
            </a:r>
          </a:p>
        </p:txBody>
      </p:sp>
      <p:sp>
        <p:nvSpPr>
          <p:cNvPr id="93" name="Shape 93"/>
          <p:cNvSpPr txBox="1"/>
          <p:nvPr/>
        </p:nvSpPr>
        <p:spPr>
          <a:xfrm>
            <a:off x="990600" y="5334000"/>
            <a:ext cx="31089600" cy="356616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8400" u="none" cap="none" strike="noStrike">
              <a:solidFill>
                <a:schemeClr val="dk1"/>
              </a:solidFill>
              <a:latin typeface="Arial"/>
              <a:ea typeface="Arial"/>
              <a:cs typeface="Arial"/>
              <a:sym typeface="Arial"/>
            </a:endParaRPr>
          </a:p>
        </p:txBody>
      </p:sp>
      <p:sp>
        <p:nvSpPr>
          <p:cNvPr id="94" name="Shape 94"/>
          <p:cNvSpPr txBox="1"/>
          <p:nvPr/>
        </p:nvSpPr>
        <p:spPr>
          <a:xfrm>
            <a:off x="1116000" y="5646050"/>
            <a:ext cx="10412100" cy="8400300"/>
          </a:xfrm>
          <a:prstGeom prst="rect">
            <a:avLst/>
          </a:prstGeom>
          <a:solidFill>
            <a:srgbClr val="E6B8AF"/>
          </a:solidFill>
          <a:ln cap="flat" cmpd="sng" w="12700">
            <a:solidFill>
              <a:srgbClr val="000000"/>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Droid Sans"/>
                <a:ea typeface="Droid Sans"/>
                <a:cs typeface="Droid Sans"/>
                <a:sym typeface="Droid Sans"/>
              </a:rPr>
              <a:t>Problem</a:t>
            </a:r>
          </a:p>
          <a:p>
            <a:pPr lvl="0" marR="0" rtl="0" algn="just">
              <a:lnSpc>
                <a:spcPct val="100000"/>
              </a:lnSpc>
              <a:spcBef>
                <a:spcPts val="0"/>
              </a:spcBef>
              <a:spcAft>
                <a:spcPts val="0"/>
              </a:spcAft>
              <a:buNone/>
            </a:pPr>
            <a:r>
              <a:rPr lang="en-US" sz="4100">
                <a:latin typeface="Droid Sans"/>
                <a:ea typeface="Droid Sans"/>
                <a:cs typeface="Droid Sans"/>
                <a:sym typeface="Droid Sans"/>
              </a:rPr>
              <a:t>Research in the field of </a:t>
            </a:r>
            <a:r>
              <a:rPr b="1" i="1" lang="en-US" sz="4100">
                <a:latin typeface="Droid Sans"/>
                <a:ea typeface="Droid Sans"/>
                <a:cs typeface="Droid Sans"/>
                <a:sym typeface="Droid Sans"/>
              </a:rPr>
              <a:t>Software Defined Networking (SDN)</a:t>
            </a:r>
            <a:r>
              <a:rPr lang="en-US" sz="4100">
                <a:latin typeface="Droid Sans"/>
                <a:ea typeface="Droid Sans"/>
                <a:cs typeface="Droid Sans"/>
                <a:sym typeface="Droid Sans"/>
              </a:rPr>
              <a:t> is largely unaware of several restrictions encountered when deploying a proposed architecture on real devices. </a:t>
            </a:r>
            <a:r>
              <a:rPr b="1" i="1" lang="en-US" sz="4100">
                <a:latin typeface="Droid Sans"/>
                <a:ea typeface="Droid Sans"/>
                <a:cs typeface="Droid Sans"/>
                <a:sym typeface="Droid Sans"/>
              </a:rPr>
              <a:t>OpenFlow (OF)</a:t>
            </a:r>
            <a:r>
              <a:rPr lang="en-US" sz="4100">
                <a:latin typeface="Droid Sans"/>
                <a:ea typeface="Droid Sans"/>
                <a:cs typeface="Droid Sans"/>
                <a:sym typeface="Droid Sans"/>
              </a:rPr>
              <a:t> implementation documentation has limitations when working with switches from different vendors. Different versions of OF may also give unpredictable errors and in some cases crash the switch. </a:t>
            </a:r>
            <a:r>
              <a:rPr b="1" i="1" lang="en-US" sz="4100">
                <a:latin typeface="Droid Sans"/>
                <a:ea typeface="Droid Sans"/>
                <a:cs typeface="Droid Sans"/>
                <a:sym typeface="Droid Sans"/>
              </a:rPr>
              <a:t>AmLight</a:t>
            </a:r>
            <a:r>
              <a:rPr lang="en-US" sz="4100">
                <a:latin typeface="Droid Sans"/>
                <a:ea typeface="Droid Sans"/>
                <a:cs typeface="Droid Sans"/>
                <a:sym typeface="Droid Sans"/>
              </a:rPr>
              <a:t> is a production network and cannot have such errors.</a:t>
            </a:r>
          </a:p>
        </p:txBody>
      </p:sp>
      <p:sp>
        <p:nvSpPr>
          <p:cNvPr id="95" name="Shape 95"/>
          <p:cNvSpPr txBox="1"/>
          <p:nvPr/>
        </p:nvSpPr>
        <p:spPr>
          <a:xfrm>
            <a:off x="1192212" y="41071800"/>
            <a:ext cx="4980000" cy="7302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Acknowledgement</a:t>
            </a:r>
          </a:p>
        </p:txBody>
      </p:sp>
      <p:sp>
        <p:nvSpPr>
          <p:cNvPr id="96" name="Shape 96"/>
          <p:cNvSpPr txBox="1"/>
          <p:nvPr/>
        </p:nvSpPr>
        <p:spPr>
          <a:xfrm>
            <a:off x="14782800" y="369887"/>
            <a:ext cx="4724400" cy="10779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accent2"/>
              </a:buClr>
              <a:buSzPct val="25000"/>
              <a:buFont typeface="Arial"/>
              <a:buNone/>
            </a:pPr>
            <a:r>
              <a:rPr b="1" i="0" lang="en-US" sz="3200" u="none" cap="none" strike="noStrike">
                <a:solidFill>
                  <a:schemeClr val="accent2"/>
                </a:solidFill>
                <a:latin typeface="Arial"/>
                <a:ea typeface="Arial"/>
                <a:cs typeface="Arial"/>
                <a:sym typeface="Arial"/>
              </a:rPr>
              <a:t>School of Computing &amp; Information Sciences</a:t>
            </a:r>
          </a:p>
        </p:txBody>
      </p:sp>
      <p:pic>
        <p:nvPicPr>
          <p:cNvPr id="97" name="Shape 97"/>
          <p:cNvPicPr preferRelativeResize="0"/>
          <p:nvPr/>
        </p:nvPicPr>
        <p:blipFill rotWithShape="1">
          <a:blip r:embed="rId3">
            <a:alphaModFix/>
          </a:blip>
          <a:srcRect b="0" l="0" r="0" t="0"/>
          <a:stretch/>
        </p:blipFill>
        <p:spPr>
          <a:xfrm>
            <a:off x="11963400" y="304800"/>
            <a:ext cx="2630400" cy="1219200"/>
          </a:xfrm>
          <a:prstGeom prst="rect">
            <a:avLst/>
          </a:prstGeom>
          <a:noFill/>
          <a:ln>
            <a:noFill/>
          </a:ln>
        </p:spPr>
      </p:pic>
      <p:sp>
        <p:nvSpPr>
          <p:cNvPr id="98" name="Shape 98"/>
          <p:cNvSpPr txBox="1"/>
          <p:nvPr/>
        </p:nvSpPr>
        <p:spPr>
          <a:xfrm>
            <a:off x="12017550" y="5645450"/>
            <a:ext cx="9422700" cy="5655900"/>
          </a:xfrm>
          <a:prstGeom prst="rect">
            <a:avLst/>
          </a:prstGeom>
          <a:solidFill>
            <a:srgbClr val="F3F3F3"/>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Current System</a:t>
            </a:r>
          </a:p>
          <a:p>
            <a:pPr indent="-488950" lvl="0" marL="457200" marR="0" rtl="0" algn="l">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No automated way to test switches</a:t>
            </a:r>
          </a:p>
          <a:p>
            <a:pPr indent="-488950" lvl="0" marL="457200" marR="0" rtl="0" algn="l">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No single human-readable “report”</a:t>
            </a:r>
          </a:p>
          <a:p>
            <a:pPr indent="-488950" lvl="0" marL="457200" marR="0" rtl="0" algn="l">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Network engineer must scan verbose </a:t>
            </a:r>
            <a:r>
              <a:rPr b="1" i="1" lang="en-US" sz="4100">
                <a:latin typeface="Droid Sans"/>
                <a:ea typeface="Droid Sans"/>
                <a:cs typeface="Droid Sans"/>
                <a:sym typeface="Droid Sans"/>
              </a:rPr>
              <a:t>OFTest</a:t>
            </a:r>
            <a:r>
              <a:rPr lang="en-US" sz="4100">
                <a:latin typeface="Droid Sans"/>
                <a:ea typeface="Droid Sans"/>
                <a:cs typeface="Droid Sans"/>
                <a:sym typeface="Droid Sans"/>
              </a:rPr>
              <a:t> output and manually record results</a:t>
            </a:r>
          </a:p>
          <a:p>
            <a:pPr indent="-488950" lvl="0" marL="457200" marR="0" rtl="0" algn="l">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Hundreds of XML output files</a:t>
            </a:r>
          </a:p>
          <a:p>
            <a:pPr indent="-488950" lvl="0" marL="457200" marR="0" rtl="0" algn="l">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No way to test switch against application profile</a:t>
            </a:r>
          </a:p>
          <a:p>
            <a:pPr indent="0" lvl="0" marL="0" marR="0" rtl="0" algn="ctr">
              <a:lnSpc>
                <a:spcPct val="100000"/>
              </a:lnSpc>
              <a:spcBef>
                <a:spcPts val="0"/>
              </a:spcBef>
              <a:spcAft>
                <a:spcPts val="0"/>
              </a:spcAft>
              <a:buClr>
                <a:srgbClr val="336699"/>
              </a:buClr>
              <a:buFont typeface="Arial"/>
              <a:buNone/>
            </a:pPr>
            <a:r>
              <a:t/>
            </a:r>
            <a:endParaRPr b="1" i="0" sz="4100" u="none" cap="none" strike="noStrike">
              <a:solidFill>
                <a:srgbClr val="336699"/>
              </a:solidFill>
              <a:latin typeface="Arial"/>
              <a:ea typeface="Arial"/>
              <a:cs typeface="Arial"/>
              <a:sym typeface="Arial"/>
            </a:endParaRPr>
          </a:p>
        </p:txBody>
      </p:sp>
      <p:sp>
        <p:nvSpPr>
          <p:cNvPr id="99" name="Shape 99"/>
          <p:cNvSpPr txBox="1"/>
          <p:nvPr/>
        </p:nvSpPr>
        <p:spPr>
          <a:xfrm>
            <a:off x="21893575" y="5645450"/>
            <a:ext cx="10110300" cy="5655900"/>
          </a:xfrm>
          <a:prstGeom prst="rect">
            <a:avLst/>
          </a:prstGeom>
          <a:solidFill>
            <a:srgbClr val="D9D2E9"/>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Requirements</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Create </a:t>
            </a:r>
            <a:r>
              <a:rPr b="1" i="1" lang="en-US" sz="4100">
                <a:latin typeface="Droid Sans"/>
                <a:ea typeface="Droid Sans"/>
                <a:cs typeface="Droid Sans"/>
                <a:sym typeface="Droid Sans"/>
              </a:rPr>
              <a:t>SDN</a:t>
            </a:r>
            <a:r>
              <a:rPr b="1" lang="en-US" sz="4100">
                <a:latin typeface="Droid Sans"/>
                <a:ea typeface="Droid Sans"/>
                <a:cs typeface="Droid Sans"/>
                <a:sym typeface="Droid Sans"/>
              </a:rPr>
              <a:t> validation environment</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Runnable on </a:t>
            </a:r>
            <a:r>
              <a:rPr b="1" i="1" lang="en-US" sz="4100">
                <a:latin typeface="Droid Sans"/>
                <a:ea typeface="Droid Sans"/>
                <a:cs typeface="Droid Sans"/>
                <a:sym typeface="Droid Sans"/>
              </a:rPr>
              <a:t>Mininet VM</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Capture </a:t>
            </a:r>
            <a:r>
              <a:rPr b="1" i="1" lang="en-US" sz="4100">
                <a:latin typeface="Droid Sans"/>
                <a:ea typeface="Droid Sans"/>
                <a:cs typeface="Droid Sans"/>
                <a:sym typeface="Droid Sans"/>
              </a:rPr>
              <a:t>OFTest</a:t>
            </a:r>
            <a:r>
              <a:rPr b="1" lang="en-US" sz="4100">
                <a:latin typeface="Droid Sans"/>
                <a:ea typeface="Droid Sans"/>
                <a:cs typeface="Droid Sans"/>
                <a:sym typeface="Droid Sans"/>
              </a:rPr>
              <a:t> </a:t>
            </a:r>
            <a:r>
              <a:rPr lang="en-US" sz="4100">
                <a:latin typeface="Droid Sans"/>
                <a:ea typeface="Droid Sans"/>
                <a:cs typeface="Droid Sans"/>
                <a:sym typeface="Droid Sans"/>
              </a:rPr>
              <a:t>output</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Generate JSON and CSV reports</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Definition of </a:t>
            </a:r>
            <a:r>
              <a:rPr b="1" lang="en-US" sz="4100">
                <a:latin typeface="Droid Sans"/>
                <a:ea typeface="Droid Sans"/>
                <a:cs typeface="Droid Sans"/>
                <a:sym typeface="Droid Sans"/>
              </a:rPr>
              <a:t>application profile</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Pass or fail depending on profile</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Runnable on real switches</a:t>
            </a:r>
          </a:p>
          <a:p>
            <a:pPr indent="0" lvl="0" marL="0" marR="0" rtl="0" algn="ctr">
              <a:lnSpc>
                <a:spcPct val="100000"/>
              </a:lnSpc>
              <a:spcBef>
                <a:spcPts val="0"/>
              </a:spcBef>
              <a:spcAft>
                <a:spcPts val="0"/>
              </a:spcAft>
              <a:buClr>
                <a:srgbClr val="336699"/>
              </a:buClr>
              <a:buFont typeface="Arial"/>
              <a:buNone/>
            </a:pPr>
            <a:r>
              <a:t/>
            </a:r>
            <a:endParaRPr b="1" i="0" sz="4100" u="none" cap="none" strike="noStrike">
              <a:solidFill>
                <a:srgbClr val="336699"/>
              </a:solidFill>
              <a:latin typeface="Arial"/>
              <a:ea typeface="Arial"/>
              <a:cs typeface="Arial"/>
              <a:sym typeface="Arial"/>
            </a:endParaRPr>
          </a:p>
        </p:txBody>
      </p:sp>
      <p:sp>
        <p:nvSpPr>
          <p:cNvPr id="100" name="Shape 100"/>
          <p:cNvSpPr txBox="1"/>
          <p:nvPr/>
        </p:nvSpPr>
        <p:spPr>
          <a:xfrm>
            <a:off x="12017550" y="11812275"/>
            <a:ext cx="20062500" cy="6876900"/>
          </a:xfrm>
          <a:prstGeom prst="rect">
            <a:avLst/>
          </a:prstGeom>
          <a:solidFill>
            <a:srgbClr val="CFE2F3"/>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System Design</a:t>
            </a:r>
          </a:p>
          <a:p>
            <a:pPr lvl="0" marR="0" rtl="0">
              <a:lnSpc>
                <a:spcPct val="100000"/>
              </a:lnSpc>
              <a:spcBef>
                <a:spcPts val="0"/>
              </a:spcBef>
              <a:spcAft>
                <a:spcPts val="0"/>
              </a:spcAft>
              <a:buNone/>
            </a:pPr>
            <a:r>
              <a:t/>
            </a:r>
            <a:endParaRPr b="1" sz="4100">
              <a:latin typeface="Droid Sans"/>
              <a:ea typeface="Droid Sans"/>
              <a:cs typeface="Droid Sans"/>
              <a:sym typeface="Droid Sans"/>
            </a:endParaRPr>
          </a:p>
        </p:txBody>
      </p:sp>
      <p:sp>
        <p:nvSpPr>
          <p:cNvPr id="101" name="Shape 101"/>
          <p:cNvSpPr txBox="1"/>
          <p:nvPr/>
        </p:nvSpPr>
        <p:spPr>
          <a:xfrm>
            <a:off x="1168950" y="19207225"/>
            <a:ext cx="17957400" cy="6876900"/>
          </a:xfrm>
          <a:prstGeom prst="rect">
            <a:avLst/>
          </a:prstGeom>
          <a:solidFill>
            <a:srgbClr val="D9D2E9"/>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Object Design</a:t>
            </a:r>
          </a:p>
          <a:p>
            <a:pPr lvl="0" marR="0" rtl="0">
              <a:lnSpc>
                <a:spcPct val="100000"/>
              </a:lnSpc>
              <a:spcBef>
                <a:spcPts val="0"/>
              </a:spcBef>
              <a:spcAft>
                <a:spcPts val="0"/>
              </a:spcAft>
              <a:buNone/>
            </a:pPr>
            <a:r>
              <a:t/>
            </a:r>
            <a:endParaRPr sz="4100">
              <a:latin typeface="Droid Sans"/>
              <a:ea typeface="Droid Sans"/>
              <a:cs typeface="Droid Sans"/>
              <a:sym typeface="Droid Sans"/>
            </a:endParaRPr>
          </a:p>
        </p:txBody>
      </p:sp>
      <p:sp>
        <p:nvSpPr>
          <p:cNvPr id="102" name="Shape 102"/>
          <p:cNvSpPr txBox="1"/>
          <p:nvPr/>
        </p:nvSpPr>
        <p:spPr>
          <a:xfrm>
            <a:off x="19635875" y="19207300"/>
            <a:ext cx="12444300" cy="6876900"/>
          </a:xfrm>
          <a:prstGeom prst="rect">
            <a:avLst/>
          </a:prstGeom>
          <a:solidFill>
            <a:srgbClr val="F3F3F3"/>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Implementation</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Python 2.7 on </a:t>
            </a:r>
            <a:r>
              <a:rPr b="1" lang="en-US" sz="4100">
                <a:latin typeface="Droid Sans"/>
                <a:ea typeface="Droid Sans"/>
                <a:cs typeface="Droid Sans"/>
                <a:sym typeface="Droid Sans"/>
              </a:rPr>
              <a:t>Mininet</a:t>
            </a:r>
            <a:r>
              <a:rPr lang="en-US" sz="4100">
                <a:latin typeface="Droid Sans"/>
                <a:ea typeface="Droid Sans"/>
                <a:cs typeface="Droid Sans"/>
                <a:sym typeface="Droid Sans"/>
              </a:rPr>
              <a:t> </a:t>
            </a:r>
            <a:r>
              <a:rPr b="1" lang="en-US" sz="4100">
                <a:latin typeface="Droid Sans"/>
                <a:ea typeface="Droid Sans"/>
                <a:cs typeface="Droid Sans"/>
                <a:sym typeface="Droid Sans"/>
              </a:rPr>
              <a:t>VM</a:t>
            </a:r>
            <a:r>
              <a:rPr lang="en-US" sz="4100">
                <a:latin typeface="Droid Sans"/>
                <a:ea typeface="Droid Sans"/>
                <a:cs typeface="Droid Sans"/>
                <a:sym typeface="Droid Sans"/>
              </a:rPr>
              <a:t> / Ubuntu Linux Distro</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Tested switch using </a:t>
            </a:r>
            <a:r>
              <a:rPr b="1" i="1" lang="en-US" sz="4100">
                <a:latin typeface="Droid Sans"/>
                <a:ea typeface="Droid Sans"/>
                <a:cs typeface="Droid Sans"/>
                <a:sym typeface="Droid Sans"/>
              </a:rPr>
              <a:t>OpenFlow</a:t>
            </a:r>
            <a:r>
              <a:rPr b="1" lang="en-US" sz="4100">
                <a:latin typeface="Droid Sans"/>
                <a:ea typeface="Droid Sans"/>
                <a:cs typeface="Droid Sans"/>
                <a:sym typeface="Droid Sans"/>
              </a:rPr>
              <a:t> </a:t>
            </a:r>
            <a:r>
              <a:rPr b="1" i="1" lang="en-US" sz="4100">
                <a:latin typeface="Droid Sans"/>
                <a:ea typeface="Droid Sans"/>
                <a:cs typeface="Droid Sans"/>
                <a:sym typeface="Droid Sans"/>
              </a:rPr>
              <a:t>1.0</a:t>
            </a:r>
            <a:r>
              <a:rPr lang="en-US" sz="4100">
                <a:latin typeface="Droid Sans"/>
                <a:ea typeface="Droid Sans"/>
                <a:cs typeface="Droid Sans"/>
                <a:sym typeface="Droid Sans"/>
              </a:rPr>
              <a:t> specifications</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Load configuration </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Run </a:t>
            </a:r>
            <a:r>
              <a:rPr b="1" i="1" lang="en-US" sz="4100">
                <a:latin typeface="Droid Sans"/>
                <a:ea typeface="Droid Sans"/>
                <a:cs typeface="Droid Sans"/>
                <a:sym typeface="Droid Sans"/>
              </a:rPr>
              <a:t>OFTest</a:t>
            </a:r>
            <a:r>
              <a:rPr lang="en-US" sz="4100">
                <a:latin typeface="Droid Sans"/>
                <a:ea typeface="Droid Sans"/>
                <a:cs typeface="Droid Sans"/>
                <a:sym typeface="Droid Sans"/>
              </a:rPr>
              <a:t> as subprocess</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Redirect </a:t>
            </a:r>
            <a:r>
              <a:rPr i="1" lang="en-US" sz="4100">
                <a:latin typeface="Droid Sans"/>
                <a:ea typeface="Droid Sans"/>
                <a:cs typeface="Droid Sans"/>
                <a:sym typeface="Droid Sans"/>
              </a:rPr>
              <a:t>OFTest</a:t>
            </a:r>
            <a:r>
              <a:rPr lang="en-US" sz="4100">
                <a:latin typeface="Droid Sans"/>
                <a:ea typeface="Droid Sans"/>
                <a:cs typeface="Droid Sans"/>
                <a:sym typeface="Droid Sans"/>
              </a:rPr>
              <a:t>’s</a:t>
            </a:r>
            <a:r>
              <a:rPr i="1" lang="en-US" sz="4100">
                <a:latin typeface="Droid Sans"/>
                <a:ea typeface="Droid Sans"/>
                <a:cs typeface="Droid Sans"/>
                <a:sym typeface="Droid Sans"/>
              </a:rPr>
              <a:t> STDERR</a:t>
            </a:r>
            <a:r>
              <a:rPr lang="en-US" sz="4100">
                <a:latin typeface="Droid Sans"/>
                <a:ea typeface="Droid Sans"/>
                <a:cs typeface="Droid Sans"/>
                <a:sym typeface="Droid Sans"/>
              </a:rPr>
              <a:t> to file</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Parse XML output  with Python module </a:t>
            </a:r>
            <a:r>
              <a:rPr i="1" lang="en-US" sz="4100">
                <a:latin typeface="Droid Sans"/>
                <a:ea typeface="Droid Sans"/>
                <a:cs typeface="Droid Sans"/>
                <a:sym typeface="Droid Sans"/>
              </a:rPr>
              <a:t>xmlrunner</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Generate JSON and CSV reports</a:t>
            </a:r>
          </a:p>
          <a:p>
            <a:pPr indent="-488950" lvl="0" marL="457200" marR="0" rtl="0" algn="just">
              <a:lnSpc>
                <a:spcPct val="100000"/>
              </a:lnSpc>
              <a:spcBef>
                <a:spcPts val="0"/>
              </a:spcBef>
              <a:spcAft>
                <a:spcPts val="0"/>
              </a:spcAft>
              <a:buSzPct val="100000"/>
              <a:buFont typeface="Droid Sans"/>
              <a:buChar char="●"/>
            </a:pPr>
            <a:r>
              <a:rPr lang="en-US" sz="4100">
                <a:latin typeface="Droid Sans"/>
                <a:ea typeface="Droid Sans"/>
                <a:cs typeface="Droid Sans"/>
                <a:sym typeface="Droid Sans"/>
              </a:rPr>
              <a:t>Validate switch against </a:t>
            </a:r>
            <a:r>
              <a:rPr b="1" lang="en-US" sz="4100">
                <a:latin typeface="Droid Sans"/>
                <a:ea typeface="Droid Sans"/>
                <a:cs typeface="Droid Sans"/>
                <a:sym typeface="Droid Sans"/>
              </a:rPr>
              <a:t>application profile</a:t>
            </a:r>
          </a:p>
          <a:p>
            <a:pPr indent="0" lvl="0" marL="0" marR="0" rtl="0" algn="ctr">
              <a:lnSpc>
                <a:spcPct val="100000"/>
              </a:lnSpc>
              <a:spcBef>
                <a:spcPts val="0"/>
              </a:spcBef>
              <a:spcAft>
                <a:spcPts val="0"/>
              </a:spcAft>
              <a:buClr>
                <a:srgbClr val="336699"/>
              </a:buClr>
              <a:buFont typeface="Arial"/>
              <a:buNone/>
            </a:pPr>
            <a:r>
              <a:t/>
            </a:r>
            <a:endParaRPr b="1" i="0" sz="4100" u="none" cap="none" strike="noStrike">
              <a:solidFill>
                <a:srgbClr val="336699"/>
              </a:solidFill>
              <a:latin typeface="Arial"/>
              <a:ea typeface="Arial"/>
              <a:cs typeface="Arial"/>
              <a:sym typeface="Arial"/>
            </a:endParaRPr>
          </a:p>
        </p:txBody>
      </p:sp>
      <p:sp>
        <p:nvSpPr>
          <p:cNvPr id="103" name="Shape 103"/>
          <p:cNvSpPr txBox="1"/>
          <p:nvPr/>
        </p:nvSpPr>
        <p:spPr>
          <a:xfrm>
            <a:off x="1168950" y="26581375"/>
            <a:ext cx="14508600" cy="9048600"/>
          </a:xfrm>
          <a:prstGeom prst="rect">
            <a:avLst/>
          </a:prstGeom>
          <a:solidFill>
            <a:srgbClr val="CFE2F3"/>
          </a:solidFill>
          <a:ln cap="flat" cmpd="sng" w="12700">
            <a:solidFill>
              <a:srgbClr val="93C47D"/>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Verification</a:t>
            </a:r>
          </a:p>
          <a:p>
            <a:pPr lvl="0" marR="0" rtl="0">
              <a:lnSpc>
                <a:spcPct val="100000"/>
              </a:lnSpc>
              <a:spcBef>
                <a:spcPts val="0"/>
              </a:spcBef>
              <a:spcAft>
                <a:spcPts val="0"/>
              </a:spcAft>
              <a:buNone/>
            </a:pPr>
            <a:r>
              <a:rPr lang="en-US" sz="4100">
                <a:latin typeface="Droid Sans"/>
                <a:ea typeface="Droid Sans"/>
                <a:cs typeface="Droid Sans"/>
                <a:sym typeface="Droid Sans"/>
              </a:rPr>
              <a:t>Unit and integration tests primarily done using a custom </a:t>
            </a:r>
            <a:r>
              <a:rPr b="1" i="1" lang="en-US" sz="4100">
                <a:latin typeface="Droid Sans"/>
                <a:ea typeface="Droid Sans"/>
                <a:cs typeface="Droid Sans"/>
                <a:sym typeface="Droid Sans"/>
              </a:rPr>
              <a:t>OFTest</a:t>
            </a:r>
            <a:r>
              <a:rPr b="1" lang="en-US" sz="4100">
                <a:latin typeface="Droid Sans"/>
                <a:ea typeface="Droid Sans"/>
                <a:cs typeface="Droid Sans"/>
                <a:sym typeface="Droid Sans"/>
              </a:rPr>
              <a:t> </a:t>
            </a:r>
            <a:r>
              <a:rPr lang="en-US" sz="4100">
                <a:latin typeface="Droid Sans"/>
                <a:ea typeface="Droid Sans"/>
                <a:cs typeface="Droid Sans"/>
                <a:sym typeface="Droid Sans"/>
              </a:rPr>
              <a:t>Python script which runs a virtual switch.</a:t>
            </a:r>
          </a:p>
          <a:p>
            <a:pPr lvl="0" marR="0" rtl="0">
              <a:lnSpc>
                <a:spcPct val="100000"/>
              </a:lnSpc>
              <a:spcBef>
                <a:spcPts val="0"/>
              </a:spcBef>
              <a:spcAft>
                <a:spcPts val="0"/>
              </a:spcAft>
              <a:buNone/>
            </a:pPr>
            <a:r>
              <a:t/>
            </a:r>
            <a:endParaRPr sz="4100">
              <a:latin typeface="Droid Sans"/>
              <a:ea typeface="Droid Sans"/>
              <a:cs typeface="Droid Sans"/>
              <a:sym typeface="Droid Sans"/>
            </a:endParaRPr>
          </a:p>
          <a:p>
            <a:pPr lvl="0" marR="0" rtl="0">
              <a:lnSpc>
                <a:spcPct val="100000"/>
              </a:lnSpc>
              <a:spcBef>
                <a:spcPts val="0"/>
              </a:spcBef>
              <a:spcAft>
                <a:spcPts val="0"/>
              </a:spcAft>
              <a:buNone/>
            </a:pPr>
            <a:r>
              <a:rPr b="1" lang="en-US" sz="4100">
                <a:latin typeface="Droid Sans"/>
                <a:ea typeface="Droid Sans"/>
                <a:cs typeface="Droid Sans"/>
                <a:sym typeface="Droid Sans"/>
              </a:rPr>
              <a:t>Purpose</a:t>
            </a:r>
            <a:r>
              <a:rPr lang="en-US" sz="4100">
                <a:latin typeface="Droid Sans"/>
                <a:ea typeface="Droid Sans"/>
                <a:cs typeface="Droid Sans"/>
                <a:sym typeface="Droid Sans"/>
              </a:rPr>
              <a:t>: To test correctness of generated CSV report given an application profile.</a:t>
            </a:r>
          </a:p>
          <a:p>
            <a:pPr lvl="0" marR="0" rtl="0">
              <a:lnSpc>
                <a:spcPct val="100000"/>
              </a:lnSpc>
              <a:spcBef>
                <a:spcPts val="0"/>
              </a:spcBef>
              <a:spcAft>
                <a:spcPts val="0"/>
              </a:spcAft>
              <a:buClr>
                <a:schemeClr val="dk1"/>
              </a:buClr>
              <a:buSzPct val="26829"/>
              <a:buFont typeface="Arial"/>
              <a:buNone/>
            </a:pPr>
            <a:r>
              <a:rPr b="1" lang="en-US" sz="4100">
                <a:latin typeface="Droid Sans"/>
                <a:ea typeface="Droid Sans"/>
                <a:cs typeface="Droid Sans"/>
                <a:sym typeface="Droid Sans"/>
              </a:rPr>
              <a:t>Precondition: </a:t>
            </a:r>
            <a:r>
              <a:rPr lang="en-US" sz="4100">
                <a:latin typeface="Droid Sans"/>
                <a:ea typeface="Droid Sans"/>
                <a:cs typeface="Droid Sans"/>
                <a:sym typeface="Droid Sans"/>
              </a:rPr>
              <a:t>The applicaiton profile has the expected test cases specified in the profile’s compatibility list.</a:t>
            </a:r>
          </a:p>
          <a:p>
            <a:pPr lvl="0" marR="0" rtl="0">
              <a:lnSpc>
                <a:spcPct val="100000"/>
              </a:lnSpc>
              <a:spcBef>
                <a:spcPts val="0"/>
              </a:spcBef>
              <a:spcAft>
                <a:spcPts val="0"/>
              </a:spcAft>
              <a:buClr>
                <a:schemeClr val="dk1"/>
              </a:buClr>
              <a:buFont typeface="Arial"/>
              <a:buNone/>
            </a:pPr>
            <a:r>
              <a:t/>
            </a:r>
            <a:endParaRPr sz="4100">
              <a:latin typeface="Droid Sans"/>
              <a:ea typeface="Droid Sans"/>
              <a:cs typeface="Droid Sans"/>
              <a:sym typeface="Droid Sans"/>
            </a:endParaRPr>
          </a:p>
          <a:p>
            <a:pPr lvl="0" marR="0" rtl="0">
              <a:lnSpc>
                <a:spcPct val="100000"/>
              </a:lnSpc>
              <a:spcBef>
                <a:spcPts val="0"/>
              </a:spcBef>
              <a:spcAft>
                <a:spcPts val="0"/>
              </a:spcAft>
              <a:buClr>
                <a:schemeClr val="dk1"/>
              </a:buClr>
              <a:buFont typeface="Arial"/>
              <a:buNone/>
            </a:pPr>
            <a:r>
              <a:t/>
            </a:r>
            <a:endParaRPr b="1" sz="4100">
              <a:solidFill>
                <a:srgbClr val="6AA84F"/>
              </a:solidFill>
              <a:latin typeface="Droid Sans"/>
              <a:ea typeface="Droid Sans"/>
              <a:cs typeface="Droid Sans"/>
              <a:sym typeface="Droid Sans"/>
            </a:endParaRPr>
          </a:p>
          <a:p>
            <a:pPr lvl="0" marR="0" rtl="0">
              <a:lnSpc>
                <a:spcPct val="100000"/>
              </a:lnSpc>
              <a:spcBef>
                <a:spcPts val="0"/>
              </a:spcBef>
              <a:spcAft>
                <a:spcPts val="0"/>
              </a:spcAft>
              <a:buClr>
                <a:schemeClr val="dk1"/>
              </a:buClr>
              <a:buFont typeface="Arial"/>
              <a:buNone/>
            </a:pPr>
            <a:r>
              <a:t/>
            </a:r>
            <a:endParaRPr sz="4100">
              <a:solidFill>
                <a:srgbClr val="6AA84F"/>
              </a:solidFill>
              <a:latin typeface="Droid Sans"/>
              <a:ea typeface="Droid Sans"/>
              <a:cs typeface="Droid Sans"/>
              <a:sym typeface="Droid Sans"/>
            </a:endParaRPr>
          </a:p>
          <a:p>
            <a:pPr lvl="0" marR="0" rtl="0">
              <a:lnSpc>
                <a:spcPct val="100000"/>
              </a:lnSpc>
              <a:spcBef>
                <a:spcPts val="0"/>
              </a:spcBef>
              <a:spcAft>
                <a:spcPts val="0"/>
              </a:spcAft>
              <a:buNone/>
            </a:pPr>
            <a:r>
              <a:t/>
            </a:r>
            <a:endParaRPr sz="4100">
              <a:latin typeface="Droid Sans"/>
              <a:ea typeface="Droid Sans"/>
              <a:cs typeface="Droid Sans"/>
              <a:sym typeface="Droid Sans"/>
            </a:endParaRPr>
          </a:p>
        </p:txBody>
      </p:sp>
      <p:sp>
        <p:nvSpPr>
          <p:cNvPr id="104" name="Shape 104"/>
          <p:cNvSpPr txBox="1"/>
          <p:nvPr/>
        </p:nvSpPr>
        <p:spPr>
          <a:xfrm>
            <a:off x="16306800" y="26587950"/>
            <a:ext cx="15773100" cy="9048600"/>
          </a:xfrm>
          <a:prstGeom prst="rect">
            <a:avLst/>
          </a:prstGeom>
          <a:solidFill>
            <a:srgbClr val="D9D2E9"/>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l">
              <a:lnSpc>
                <a:spcPct val="100000"/>
              </a:lnSpc>
              <a:spcBef>
                <a:spcPts val="0"/>
              </a:spcBef>
              <a:spcAft>
                <a:spcPts val="0"/>
              </a:spcAft>
              <a:buClr>
                <a:srgbClr val="336699"/>
              </a:buClr>
              <a:buFont typeface="Arial"/>
              <a:buNone/>
            </a:pPr>
            <a:r>
              <a:t/>
            </a:r>
            <a:endParaRPr>
              <a:latin typeface="Droid Sans"/>
              <a:ea typeface="Droid Sans"/>
              <a:cs typeface="Droid Sans"/>
              <a:sym typeface="Droid Sans"/>
            </a:endParaRPr>
          </a:p>
        </p:txBody>
      </p:sp>
      <p:sp>
        <p:nvSpPr>
          <p:cNvPr id="105" name="Shape 105"/>
          <p:cNvSpPr txBox="1"/>
          <p:nvPr/>
        </p:nvSpPr>
        <p:spPr>
          <a:xfrm>
            <a:off x="1168950" y="36140325"/>
            <a:ext cx="30834900" cy="4194600"/>
          </a:xfrm>
          <a:prstGeom prst="rect">
            <a:avLst/>
          </a:prstGeom>
          <a:solidFill>
            <a:srgbClr val="FFF2CC"/>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Summary</a:t>
            </a:r>
          </a:p>
          <a:p>
            <a:pPr indent="-69850" lvl="0" marL="0" marR="0" rtl="0" algn="just">
              <a:lnSpc>
                <a:spcPct val="100000"/>
              </a:lnSpc>
              <a:spcBef>
                <a:spcPts val="0"/>
              </a:spcBef>
              <a:spcAft>
                <a:spcPts val="0"/>
              </a:spcAft>
              <a:buClr>
                <a:schemeClr val="dk1"/>
              </a:buClr>
              <a:buSzPct val="26829"/>
              <a:buFont typeface="Arial"/>
              <a:buNone/>
            </a:pPr>
            <a:r>
              <a:rPr lang="en-US" sz="4100">
                <a:latin typeface="Droid Sans"/>
                <a:ea typeface="Droid Sans"/>
                <a:cs typeface="Droid Sans"/>
                <a:sym typeface="Droid Sans"/>
              </a:rPr>
              <a:t>The </a:t>
            </a:r>
            <a:r>
              <a:rPr b="1" lang="en-US" sz="4100">
                <a:latin typeface="Droid Sans"/>
                <a:ea typeface="Droid Sans"/>
                <a:cs typeface="Droid Sans"/>
                <a:sym typeface="Droid Sans"/>
              </a:rPr>
              <a:t>AmLight</a:t>
            </a:r>
            <a:r>
              <a:rPr lang="en-US" sz="4100">
                <a:latin typeface="Droid Sans"/>
                <a:ea typeface="Droid Sans"/>
                <a:cs typeface="Droid Sans"/>
                <a:sym typeface="Droid Sans"/>
              </a:rPr>
              <a:t> Team has developed a custom methodology for testing to unveil several additional limits and anomaly in a range of commercial </a:t>
            </a:r>
            <a:r>
              <a:rPr b="1" i="1" lang="en-US" sz="4100">
                <a:latin typeface="Droid Sans"/>
                <a:ea typeface="Droid Sans"/>
                <a:cs typeface="Droid Sans"/>
                <a:sym typeface="Droid Sans"/>
              </a:rPr>
              <a:t>OpenFlow</a:t>
            </a:r>
            <a:r>
              <a:rPr lang="en-US" sz="4100">
                <a:latin typeface="Droid Sans"/>
                <a:ea typeface="Droid Sans"/>
                <a:cs typeface="Droid Sans"/>
                <a:sym typeface="Droid Sans"/>
              </a:rPr>
              <a:t> switches.  This work is considered an important milestone assessing the gap between research results and their applicability. The AmLight testing methodology can be applied to additional devices along with custom tests to consider additional functions and better estimate </a:t>
            </a:r>
            <a:r>
              <a:rPr b="1" lang="en-US" sz="4100">
                <a:latin typeface="Droid Sans"/>
                <a:ea typeface="Droid Sans"/>
                <a:cs typeface="Droid Sans"/>
                <a:sym typeface="Droid Sans"/>
              </a:rPr>
              <a:t>flow table</a:t>
            </a:r>
            <a:r>
              <a:rPr lang="en-US" sz="4100">
                <a:latin typeface="Droid Sans"/>
                <a:ea typeface="Droid Sans"/>
                <a:cs typeface="Droid Sans"/>
                <a:sym typeface="Droid Sans"/>
              </a:rPr>
              <a:t> lookup performance. The VIP Team developed an </a:t>
            </a:r>
            <a:r>
              <a:rPr b="1" lang="en-US" sz="4100">
                <a:latin typeface="Droid Sans"/>
                <a:ea typeface="Droid Sans"/>
                <a:cs typeface="Droid Sans"/>
                <a:sym typeface="Droid Sans"/>
              </a:rPr>
              <a:t>automated</a:t>
            </a:r>
            <a:r>
              <a:rPr lang="en-US" sz="4100">
                <a:latin typeface="Droid Sans"/>
                <a:ea typeface="Droid Sans"/>
                <a:cs typeface="Droid Sans"/>
                <a:sym typeface="Droid Sans"/>
              </a:rPr>
              <a:t> solution in Python for testing </a:t>
            </a:r>
            <a:r>
              <a:rPr i="1" lang="en-US" sz="4100">
                <a:latin typeface="Droid Sans"/>
                <a:ea typeface="Droid Sans"/>
                <a:cs typeface="Droid Sans"/>
                <a:sym typeface="Droid Sans"/>
              </a:rPr>
              <a:t>OpenFlow</a:t>
            </a:r>
            <a:r>
              <a:rPr lang="en-US" sz="4100">
                <a:latin typeface="Droid Sans"/>
                <a:ea typeface="Droid Sans"/>
                <a:cs typeface="Droid Sans"/>
                <a:sym typeface="Droid Sans"/>
              </a:rPr>
              <a:t> network configurations and producing reports using </a:t>
            </a:r>
            <a:r>
              <a:rPr b="1" lang="en-US" sz="4100">
                <a:latin typeface="Droid Sans"/>
                <a:ea typeface="Droid Sans"/>
                <a:cs typeface="Droid Sans"/>
                <a:sym typeface="Droid Sans"/>
              </a:rPr>
              <a:t>open-source</a:t>
            </a:r>
            <a:r>
              <a:rPr lang="en-US" sz="4100">
                <a:latin typeface="Droid Sans"/>
                <a:ea typeface="Droid Sans"/>
                <a:cs typeface="Droid Sans"/>
                <a:sym typeface="Droid Sans"/>
              </a:rPr>
              <a:t> testing frameworks like </a:t>
            </a:r>
            <a:r>
              <a:rPr b="1" i="1" lang="en-US" sz="4100">
                <a:latin typeface="Droid Sans"/>
                <a:ea typeface="Droid Sans"/>
                <a:cs typeface="Droid Sans"/>
                <a:sym typeface="Droid Sans"/>
              </a:rPr>
              <a:t>OFTest</a:t>
            </a:r>
            <a:r>
              <a:rPr lang="en-US" sz="4100">
                <a:latin typeface="Droid Sans"/>
                <a:ea typeface="Droid Sans"/>
                <a:cs typeface="Droid Sans"/>
                <a:sym typeface="Droid Sans"/>
              </a:rPr>
              <a:t>. </a:t>
            </a:r>
          </a:p>
          <a:p>
            <a:pPr indent="0" lvl="0" marL="0" marR="0" rtl="0" algn="l">
              <a:lnSpc>
                <a:spcPct val="100000"/>
              </a:lnSpc>
              <a:spcBef>
                <a:spcPts val="0"/>
              </a:spcBef>
              <a:spcAft>
                <a:spcPts val="0"/>
              </a:spcAft>
              <a:buClr>
                <a:srgbClr val="336699"/>
              </a:buClr>
              <a:buFont typeface="Arial"/>
              <a:buNone/>
            </a:pPr>
            <a:r>
              <a:t/>
            </a:r>
            <a:endParaRPr sz="4100">
              <a:latin typeface="Droid Sans"/>
              <a:ea typeface="Droid Sans"/>
              <a:cs typeface="Droid Sans"/>
              <a:sym typeface="Droid Sans"/>
            </a:endParaRPr>
          </a:p>
          <a:p>
            <a:pPr indent="0" lvl="0" marL="0" marR="0" rtl="0" algn="ctr">
              <a:lnSpc>
                <a:spcPct val="100000"/>
              </a:lnSpc>
              <a:spcBef>
                <a:spcPts val="0"/>
              </a:spcBef>
              <a:spcAft>
                <a:spcPts val="0"/>
              </a:spcAft>
              <a:buClr>
                <a:srgbClr val="336699"/>
              </a:buClr>
              <a:buFont typeface="Arial"/>
              <a:buNone/>
            </a:pPr>
            <a:r>
              <a:t/>
            </a:r>
            <a:endParaRPr b="1" i="0" sz="4100" u="none" cap="none" strike="noStrike">
              <a:solidFill>
                <a:srgbClr val="336699"/>
              </a:solidFill>
              <a:latin typeface="Arial"/>
              <a:ea typeface="Arial"/>
              <a:cs typeface="Arial"/>
              <a:sym typeface="Arial"/>
            </a:endParaRPr>
          </a:p>
        </p:txBody>
      </p:sp>
      <p:sp>
        <p:nvSpPr>
          <p:cNvPr id="106" name="Shape 106"/>
          <p:cNvSpPr txBox="1"/>
          <p:nvPr/>
        </p:nvSpPr>
        <p:spPr>
          <a:xfrm>
            <a:off x="1116000" y="14567175"/>
            <a:ext cx="10412100" cy="4122000"/>
          </a:xfrm>
          <a:prstGeom prst="rect">
            <a:avLst/>
          </a:prstGeom>
          <a:solidFill>
            <a:srgbClr val="D9EAD3"/>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Solution</a:t>
            </a:r>
          </a:p>
          <a:p>
            <a:pPr indent="-488950" lvl="0" marL="457200" marR="0" rtl="0">
              <a:lnSpc>
                <a:spcPct val="100000"/>
              </a:lnSpc>
              <a:spcBef>
                <a:spcPts val="0"/>
              </a:spcBef>
              <a:spcAft>
                <a:spcPts val="0"/>
              </a:spcAft>
              <a:buClr>
                <a:schemeClr val="dk1"/>
              </a:buClr>
              <a:buSzPct val="100000"/>
              <a:buFont typeface="Droid Sans"/>
              <a:buChar char="●"/>
            </a:pPr>
            <a:r>
              <a:rPr lang="en-US" sz="4100">
                <a:solidFill>
                  <a:schemeClr val="dk1"/>
                </a:solidFill>
                <a:latin typeface="Droid Sans"/>
                <a:ea typeface="Droid Sans"/>
                <a:cs typeface="Droid Sans"/>
                <a:sym typeface="Droid Sans"/>
              </a:rPr>
              <a:t>Develop automated solution in Python to test </a:t>
            </a:r>
            <a:r>
              <a:rPr b="1" i="1" lang="en-US" sz="4100">
                <a:solidFill>
                  <a:schemeClr val="dk1"/>
                </a:solidFill>
                <a:latin typeface="Droid Sans"/>
                <a:ea typeface="Droid Sans"/>
                <a:cs typeface="Droid Sans"/>
                <a:sym typeface="Droid Sans"/>
              </a:rPr>
              <a:t>OpenFlow</a:t>
            </a:r>
            <a:r>
              <a:rPr lang="en-US" sz="4100">
                <a:solidFill>
                  <a:schemeClr val="dk1"/>
                </a:solidFill>
                <a:latin typeface="Droid Sans"/>
                <a:ea typeface="Droid Sans"/>
                <a:cs typeface="Droid Sans"/>
                <a:sym typeface="Droid Sans"/>
              </a:rPr>
              <a:t> network configurations</a:t>
            </a:r>
          </a:p>
          <a:p>
            <a:pPr indent="-488950" lvl="0" marL="457200" marR="0" rtl="0">
              <a:lnSpc>
                <a:spcPct val="100000"/>
              </a:lnSpc>
              <a:spcBef>
                <a:spcPts val="0"/>
              </a:spcBef>
              <a:spcAft>
                <a:spcPts val="0"/>
              </a:spcAft>
              <a:buClr>
                <a:schemeClr val="dk1"/>
              </a:buClr>
              <a:buSzPct val="100000"/>
              <a:buFont typeface="Droid Sans"/>
              <a:buChar char="●"/>
            </a:pPr>
            <a:r>
              <a:rPr lang="en-US" sz="4100">
                <a:solidFill>
                  <a:schemeClr val="dk1"/>
                </a:solidFill>
                <a:latin typeface="Droid Sans"/>
                <a:ea typeface="Droid Sans"/>
                <a:cs typeface="Droid Sans"/>
                <a:sym typeface="Droid Sans"/>
              </a:rPr>
              <a:t>Produce reports using </a:t>
            </a:r>
            <a:r>
              <a:rPr b="1" i="1" lang="en-US" sz="4100">
                <a:solidFill>
                  <a:schemeClr val="dk1"/>
                </a:solidFill>
                <a:latin typeface="Droid Sans"/>
                <a:ea typeface="Droid Sans"/>
                <a:cs typeface="Droid Sans"/>
                <a:sym typeface="Droid Sans"/>
              </a:rPr>
              <a:t>OFTest</a:t>
            </a:r>
            <a:r>
              <a:rPr lang="en-US" sz="4100">
                <a:solidFill>
                  <a:schemeClr val="dk1"/>
                </a:solidFill>
                <a:latin typeface="Droid Sans"/>
                <a:ea typeface="Droid Sans"/>
                <a:cs typeface="Droid Sans"/>
                <a:sym typeface="Droid Sans"/>
              </a:rPr>
              <a:t> and </a:t>
            </a:r>
            <a:r>
              <a:rPr b="1" i="1" lang="en-US" sz="4100">
                <a:solidFill>
                  <a:schemeClr val="dk1"/>
                </a:solidFill>
                <a:latin typeface="Droid Sans"/>
                <a:ea typeface="Droid Sans"/>
                <a:cs typeface="Droid Sans"/>
                <a:sym typeface="Droid Sans"/>
              </a:rPr>
              <a:t>Ryu</a:t>
            </a:r>
          </a:p>
          <a:p>
            <a:pPr indent="-488950" lvl="0" marL="457200" marR="0" rtl="0">
              <a:lnSpc>
                <a:spcPct val="100000"/>
              </a:lnSpc>
              <a:spcBef>
                <a:spcPts val="0"/>
              </a:spcBef>
              <a:spcAft>
                <a:spcPts val="0"/>
              </a:spcAft>
              <a:buClr>
                <a:schemeClr val="dk1"/>
              </a:buClr>
              <a:buSzPct val="100000"/>
              <a:buFont typeface="Droid Sans"/>
              <a:buChar char="●"/>
            </a:pPr>
            <a:r>
              <a:rPr lang="en-US" sz="4100">
                <a:solidFill>
                  <a:schemeClr val="dk1"/>
                </a:solidFill>
                <a:latin typeface="Droid Sans"/>
                <a:ea typeface="Droid Sans"/>
                <a:cs typeface="Droid Sans"/>
                <a:sym typeface="Droid Sans"/>
              </a:rPr>
              <a:t>The solution will be implemented in the </a:t>
            </a:r>
            <a:r>
              <a:rPr b="1" lang="en-US" sz="4100">
                <a:solidFill>
                  <a:schemeClr val="dk1"/>
                </a:solidFill>
                <a:latin typeface="Droid Sans"/>
                <a:ea typeface="Droid Sans"/>
                <a:cs typeface="Droid Sans"/>
                <a:sym typeface="Droid Sans"/>
              </a:rPr>
              <a:t>AmLight</a:t>
            </a:r>
            <a:r>
              <a:rPr lang="en-US" sz="4100">
                <a:solidFill>
                  <a:schemeClr val="dk1"/>
                </a:solidFill>
                <a:latin typeface="Droid Sans"/>
                <a:ea typeface="Droid Sans"/>
                <a:cs typeface="Droid Sans"/>
                <a:sym typeface="Droid Sans"/>
              </a:rPr>
              <a:t> testing methodology</a:t>
            </a:r>
          </a:p>
        </p:txBody>
      </p:sp>
      <p:pic>
        <p:nvPicPr>
          <p:cNvPr id="107" name="Shape 107"/>
          <p:cNvPicPr preferRelativeResize="0"/>
          <p:nvPr/>
        </p:nvPicPr>
        <p:blipFill>
          <a:blip r:embed="rId4">
            <a:alphaModFix/>
          </a:blip>
          <a:stretch>
            <a:fillRect/>
          </a:stretch>
        </p:blipFill>
        <p:spPr>
          <a:xfrm>
            <a:off x="962579" y="3054949"/>
            <a:ext cx="5666820" cy="1775524"/>
          </a:xfrm>
          <a:prstGeom prst="rect">
            <a:avLst/>
          </a:prstGeom>
          <a:noFill/>
          <a:ln>
            <a:noFill/>
          </a:ln>
        </p:spPr>
      </p:pic>
      <p:pic>
        <p:nvPicPr>
          <p:cNvPr id="108" name="Shape 108"/>
          <p:cNvPicPr preferRelativeResize="0"/>
          <p:nvPr/>
        </p:nvPicPr>
        <p:blipFill rotWithShape="1">
          <a:blip r:embed="rId5">
            <a:alphaModFix/>
          </a:blip>
          <a:srcRect b="18641" l="0" r="0" t="11276"/>
          <a:stretch/>
        </p:blipFill>
        <p:spPr>
          <a:xfrm>
            <a:off x="26424075" y="2752950"/>
            <a:ext cx="5932926" cy="2079012"/>
          </a:xfrm>
          <a:prstGeom prst="rect">
            <a:avLst/>
          </a:prstGeom>
          <a:noFill/>
          <a:ln>
            <a:noFill/>
          </a:ln>
        </p:spPr>
      </p:pic>
      <p:pic>
        <p:nvPicPr>
          <p:cNvPr id="109" name="Shape 109"/>
          <p:cNvPicPr preferRelativeResize="0"/>
          <p:nvPr/>
        </p:nvPicPr>
        <p:blipFill>
          <a:blip r:embed="rId6">
            <a:alphaModFix/>
          </a:blip>
          <a:stretch>
            <a:fillRect/>
          </a:stretch>
        </p:blipFill>
        <p:spPr>
          <a:xfrm>
            <a:off x="20973247" y="449541"/>
            <a:ext cx="2630399" cy="1775533"/>
          </a:xfrm>
          <a:prstGeom prst="rect">
            <a:avLst/>
          </a:prstGeom>
          <a:noFill/>
          <a:ln>
            <a:noFill/>
          </a:ln>
        </p:spPr>
      </p:pic>
      <p:pic>
        <p:nvPicPr>
          <p:cNvPr id="110" name="Shape 110"/>
          <p:cNvPicPr preferRelativeResize="0"/>
          <p:nvPr/>
        </p:nvPicPr>
        <p:blipFill rotWithShape="1">
          <a:blip r:embed="rId7">
            <a:alphaModFix/>
          </a:blip>
          <a:srcRect b="23351" l="32681" r="29812" t="24918"/>
          <a:stretch/>
        </p:blipFill>
        <p:spPr>
          <a:xfrm>
            <a:off x="29983100" y="829496"/>
            <a:ext cx="2456247" cy="2452800"/>
          </a:xfrm>
          <a:prstGeom prst="rect">
            <a:avLst/>
          </a:prstGeom>
          <a:noFill/>
          <a:ln>
            <a:noFill/>
          </a:ln>
        </p:spPr>
      </p:pic>
      <p:pic>
        <p:nvPicPr>
          <p:cNvPr id="111" name="Shape 111"/>
          <p:cNvPicPr preferRelativeResize="0"/>
          <p:nvPr/>
        </p:nvPicPr>
        <p:blipFill rotWithShape="1">
          <a:blip r:embed="rId8">
            <a:alphaModFix/>
          </a:blip>
          <a:srcRect b="16784" l="0" r="57337" t="0"/>
          <a:stretch/>
        </p:blipFill>
        <p:spPr>
          <a:xfrm>
            <a:off x="354000" y="505200"/>
            <a:ext cx="10658202" cy="2079025"/>
          </a:xfrm>
          <a:prstGeom prst="rect">
            <a:avLst/>
          </a:prstGeom>
          <a:noFill/>
          <a:ln>
            <a:noFill/>
          </a:ln>
        </p:spPr>
      </p:pic>
      <p:pic>
        <p:nvPicPr>
          <p:cNvPr id="112" name="Shape 112"/>
          <p:cNvPicPr preferRelativeResize="0"/>
          <p:nvPr/>
        </p:nvPicPr>
        <p:blipFill>
          <a:blip r:embed="rId9">
            <a:alphaModFix/>
          </a:blip>
          <a:stretch>
            <a:fillRect/>
          </a:stretch>
        </p:blipFill>
        <p:spPr>
          <a:xfrm>
            <a:off x="23568187" y="441487"/>
            <a:ext cx="6057875" cy="1858905"/>
          </a:xfrm>
          <a:prstGeom prst="rect">
            <a:avLst/>
          </a:prstGeom>
          <a:noFill/>
          <a:ln>
            <a:noFill/>
          </a:ln>
        </p:spPr>
      </p:pic>
      <p:sp>
        <p:nvSpPr>
          <p:cNvPr id="113" name="Shape 113"/>
          <p:cNvSpPr txBox="1"/>
          <p:nvPr/>
        </p:nvSpPr>
        <p:spPr>
          <a:xfrm>
            <a:off x="1196450" y="19848325"/>
            <a:ext cx="10479600" cy="6083400"/>
          </a:xfrm>
          <a:prstGeom prst="rect">
            <a:avLst/>
          </a:prstGeom>
          <a:solidFill>
            <a:srgbClr val="D9D2E9"/>
          </a:solidFill>
          <a:ln>
            <a:noFill/>
          </a:ln>
        </p:spPr>
        <p:txBody>
          <a:bodyPr anchorCtr="0" anchor="t" bIns="91425" lIns="91425" rIns="91425" tIns="91425">
            <a:noAutofit/>
          </a:bodyPr>
          <a:lstStyle/>
          <a:p>
            <a:pPr indent="-488950" lvl="0" marL="457200" rtl="0">
              <a:spcBef>
                <a:spcPts val="0"/>
              </a:spcBef>
              <a:buClr>
                <a:schemeClr val="dk1"/>
              </a:buClr>
              <a:buSzPct val="100000"/>
              <a:buFont typeface="Droid Sans"/>
              <a:buChar char="●"/>
            </a:pPr>
            <a:r>
              <a:rPr b="1" i="1" lang="en-US" sz="4100">
                <a:solidFill>
                  <a:schemeClr val="dk1"/>
                </a:solidFill>
                <a:latin typeface="Droid Sans"/>
                <a:ea typeface="Droid Sans"/>
                <a:cs typeface="Droid Sans"/>
                <a:sym typeface="Droid Sans"/>
              </a:rPr>
              <a:t>CoreTester</a:t>
            </a:r>
            <a:r>
              <a:rPr lang="en-US" sz="4100">
                <a:solidFill>
                  <a:schemeClr val="dk1"/>
                </a:solidFill>
                <a:latin typeface="Droid Sans"/>
                <a:ea typeface="Droid Sans"/>
                <a:cs typeface="Droid Sans"/>
                <a:sym typeface="Droid Sans"/>
              </a:rPr>
              <a:t> acts as an abstract switch tester</a:t>
            </a:r>
          </a:p>
          <a:p>
            <a:pPr indent="-488950" lvl="1" marL="914400" rtl="0">
              <a:spcBef>
                <a:spcPts val="0"/>
              </a:spcBef>
              <a:buClr>
                <a:schemeClr val="dk1"/>
              </a:buClr>
              <a:buSzPct val="100000"/>
              <a:buFont typeface="Droid Sans"/>
              <a:buChar char="○"/>
            </a:pPr>
            <a:r>
              <a:rPr lang="en-US" sz="4100">
                <a:solidFill>
                  <a:schemeClr val="dk1"/>
                </a:solidFill>
                <a:latin typeface="Droid Sans"/>
                <a:ea typeface="Droid Sans"/>
                <a:cs typeface="Droid Sans"/>
                <a:sym typeface="Droid Sans"/>
              </a:rPr>
              <a:t>Exposes core functionality to </a:t>
            </a:r>
            <a:r>
              <a:rPr b="1" i="1" lang="en-US" sz="4100">
                <a:solidFill>
                  <a:schemeClr val="dk1"/>
                </a:solidFill>
                <a:latin typeface="Droid Sans"/>
                <a:ea typeface="Droid Sans"/>
                <a:cs typeface="Droid Sans"/>
                <a:sym typeface="Droid Sans"/>
              </a:rPr>
              <a:t>OFTTester</a:t>
            </a:r>
          </a:p>
          <a:p>
            <a:pPr indent="-488950" lvl="2" marL="1371600" rtl="0">
              <a:spcBef>
                <a:spcPts val="0"/>
              </a:spcBef>
              <a:buClr>
                <a:schemeClr val="dk1"/>
              </a:buClr>
              <a:buSzPct val="100000"/>
              <a:buFont typeface="Droid Sans"/>
              <a:buChar char="■"/>
            </a:pPr>
            <a:r>
              <a:rPr lang="en-US" sz="4100">
                <a:solidFill>
                  <a:schemeClr val="dk1"/>
                </a:solidFill>
                <a:latin typeface="Droid Sans"/>
                <a:ea typeface="Droid Sans"/>
                <a:cs typeface="Droid Sans"/>
                <a:sym typeface="Droid Sans"/>
              </a:rPr>
              <a:t>Loads various configurations</a:t>
            </a:r>
          </a:p>
          <a:p>
            <a:pPr indent="-488950" lvl="0" marL="457200" rtl="0">
              <a:spcBef>
                <a:spcPts val="0"/>
              </a:spcBef>
              <a:buClr>
                <a:schemeClr val="dk1"/>
              </a:buClr>
              <a:buSzPct val="100000"/>
              <a:buFont typeface="Droid Sans"/>
              <a:buChar char="●"/>
            </a:pPr>
            <a:r>
              <a:rPr i="1" lang="en-US" sz="4100">
                <a:solidFill>
                  <a:schemeClr val="dk1"/>
                </a:solidFill>
                <a:latin typeface="Droid Sans"/>
                <a:ea typeface="Droid Sans"/>
                <a:cs typeface="Droid Sans"/>
                <a:sym typeface="Droid Sans"/>
              </a:rPr>
              <a:t>OFTTester</a:t>
            </a:r>
            <a:r>
              <a:rPr lang="en-US" sz="4100">
                <a:solidFill>
                  <a:schemeClr val="dk1"/>
                </a:solidFill>
                <a:latin typeface="Droid Sans"/>
                <a:ea typeface="Droid Sans"/>
                <a:cs typeface="Droid Sans"/>
                <a:sym typeface="Droid Sans"/>
              </a:rPr>
              <a:t> runs </a:t>
            </a:r>
            <a:r>
              <a:rPr b="1" i="1" lang="en-US" sz="4100">
                <a:solidFill>
                  <a:schemeClr val="dk1"/>
                </a:solidFill>
                <a:latin typeface="Droid Sans"/>
                <a:ea typeface="Droid Sans"/>
                <a:cs typeface="Droid Sans"/>
                <a:sym typeface="Droid Sans"/>
              </a:rPr>
              <a:t>OFTest</a:t>
            </a:r>
            <a:r>
              <a:rPr lang="en-US" sz="4100">
                <a:solidFill>
                  <a:schemeClr val="dk1"/>
                </a:solidFill>
                <a:latin typeface="Droid Sans"/>
                <a:ea typeface="Droid Sans"/>
                <a:cs typeface="Droid Sans"/>
                <a:sym typeface="Droid Sans"/>
              </a:rPr>
              <a:t>, communicating with it via pipes</a:t>
            </a:r>
          </a:p>
          <a:p>
            <a:pPr indent="-488950" lvl="0" marL="457200" rtl="0">
              <a:spcBef>
                <a:spcPts val="0"/>
              </a:spcBef>
              <a:buClr>
                <a:schemeClr val="dk1"/>
              </a:buClr>
              <a:buSzPct val="100000"/>
              <a:buFont typeface="Droid Sans"/>
              <a:buChar char="●"/>
            </a:pPr>
            <a:r>
              <a:rPr lang="en-US" sz="4100">
                <a:solidFill>
                  <a:schemeClr val="dk1"/>
                </a:solidFill>
                <a:latin typeface="Droid Sans"/>
                <a:ea typeface="Droid Sans"/>
                <a:cs typeface="Droid Sans"/>
                <a:sym typeface="Droid Sans"/>
              </a:rPr>
              <a:t>Repository</a:t>
            </a:r>
            <a:r>
              <a:rPr i="1" lang="en-US" sz="4100">
                <a:solidFill>
                  <a:schemeClr val="dk1"/>
                </a:solidFill>
                <a:latin typeface="Droid Sans"/>
                <a:ea typeface="Droid Sans"/>
                <a:cs typeface="Droid Sans"/>
                <a:sym typeface="Droid Sans"/>
              </a:rPr>
              <a:t> </a:t>
            </a:r>
            <a:r>
              <a:rPr lang="en-US" sz="4100">
                <a:solidFill>
                  <a:schemeClr val="dk1"/>
                </a:solidFill>
                <a:latin typeface="Droid Sans"/>
                <a:ea typeface="Droid Sans"/>
                <a:cs typeface="Droid Sans"/>
                <a:sym typeface="Droid Sans"/>
              </a:rPr>
              <a:t>read and written to by </a:t>
            </a:r>
            <a:r>
              <a:rPr i="1" lang="en-US" sz="4100">
                <a:solidFill>
                  <a:schemeClr val="dk1"/>
                </a:solidFill>
                <a:latin typeface="Droid Sans"/>
                <a:ea typeface="Droid Sans"/>
                <a:cs typeface="Droid Sans"/>
                <a:sym typeface="Droid Sans"/>
              </a:rPr>
              <a:t>OFTTester</a:t>
            </a:r>
            <a:r>
              <a:rPr lang="en-US" sz="4100">
                <a:solidFill>
                  <a:schemeClr val="dk1"/>
                </a:solidFill>
                <a:latin typeface="Droid Sans"/>
                <a:ea typeface="Droid Sans"/>
                <a:cs typeface="Droid Sans"/>
                <a:sym typeface="Droid Sans"/>
              </a:rPr>
              <a:t> and </a:t>
            </a:r>
            <a:r>
              <a:rPr i="1" lang="en-US" sz="4100">
                <a:solidFill>
                  <a:schemeClr val="dk1"/>
                </a:solidFill>
                <a:latin typeface="Droid Sans"/>
                <a:ea typeface="Droid Sans"/>
                <a:cs typeface="Droid Sans"/>
                <a:sym typeface="Droid Sans"/>
              </a:rPr>
              <a:t>CoreTester</a:t>
            </a:r>
          </a:p>
        </p:txBody>
      </p:sp>
      <p:sp>
        <p:nvSpPr>
          <p:cNvPr id="114" name="Shape 114"/>
          <p:cNvSpPr/>
          <p:nvPr/>
        </p:nvSpPr>
        <p:spPr>
          <a:xfrm>
            <a:off x="11752275" y="19965375"/>
            <a:ext cx="7101900" cy="5655900"/>
          </a:xfrm>
          <a:prstGeom prst="roundRect">
            <a:avLst>
              <a:gd fmla="val 16667" name="adj"/>
            </a:avLst>
          </a:prstGeom>
          <a:solidFill>
            <a:schemeClr val="accen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5" name="Shape 115"/>
          <p:cNvSpPr txBox="1"/>
          <p:nvPr/>
        </p:nvSpPr>
        <p:spPr>
          <a:xfrm>
            <a:off x="12251575" y="20515312"/>
            <a:ext cx="2630400" cy="915300"/>
          </a:xfrm>
          <a:prstGeom prst="rect">
            <a:avLst/>
          </a:prstGeom>
          <a:solidFill>
            <a:srgbClr val="B6D7A8"/>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US" sz="3000">
                <a:latin typeface="Droid Sans"/>
                <a:ea typeface="Droid Sans"/>
                <a:cs typeface="Droid Sans"/>
                <a:sym typeface="Droid Sans"/>
              </a:rPr>
              <a:t>SwitchTester</a:t>
            </a:r>
          </a:p>
        </p:txBody>
      </p:sp>
      <p:sp>
        <p:nvSpPr>
          <p:cNvPr id="116" name="Shape 116"/>
          <p:cNvSpPr txBox="1"/>
          <p:nvPr/>
        </p:nvSpPr>
        <p:spPr>
          <a:xfrm>
            <a:off x="15677400" y="21452775"/>
            <a:ext cx="2630400" cy="915300"/>
          </a:xfrm>
          <a:prstGeom prst="rect">
            <a:avLst/>
          </a:prstGeom>
          <a:solidFill>
            <a:srgbClr val="B6D7A8"/>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Core</a:t>
            </a:r>
            <a:r>
              <a:rPr lang="en-US" sz="3000">
                <a:latin typeface="Droid Sans"/>
                <a:ea typeface="Droid Sans"/>
                <a:cs typeface="Droid Sans"/>
                <a:sym typeface="Droid Sans"/>
              </a:rPr>
              <a:t>Tester</a:t>
            </a:r>
          </a:p>
        </p:txBody>
      </p:sp>
      <p:sp>
        <p:nvSpPr>
          <p:cNvPr id="117" name="Shape 117"/>
          <p:cNvSpPr txBox="1"/>
          <p:nvPr/>
        </p:nvSpPr>
        <p:spPr>
          <a:xfrm>
            <a:off x="15677400" y="23284787"/>
            <a:ext cx="2630400" cy="915300"/>
          </a:xfrm>
          <a:prstGeom prst="rect">
            <a:avLst/>
          </a:prstGeom>
          <a:solidFill>
            <a:srgbClr val="B6D7A8"/>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OFTTester</a:t>
            </a:r>
          </a:p>
        </p:txBody>
      </p:sp>
      <p:sp>
        <p:nvSpPr>
          <p:cNvPr id="118" name="Shape 118"/>
          <p:cNvSpPr txBox="1"/>
          <p:nvPr/>
        </p:nvSpPr>
        <p:spPr>
          <a:xfrm>
            <a:off x="12251575" y="24200087"/>
            <a:ext cx="2630400" cy="915300"/>
          </a:xfrm>
          <a:prstGeom prst="rect">
            <a:avLst/>
          </a:prstGeom>
          <a:solidFill>
            <a:srgbClr val="B6D7A8"/>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OFTest</a:t>
            </a:r>
          </a:p>
        </p:txBody>
      </p:sp>
      <p:sp>
        <p:nvSpPr>
          <p:cNvPr id="119" name="Shape 119"/>
          <p:cNvSpPr txBox="1"/>
          <p:nvPr/>
        </p:nvSpPr>
        <p:spPr>
          <a:xfrm>
            <a:off x="12251575" y="22368062"/>
            <a:ext cx="2630400" cy="915300"/>
          </a:xfrm>
          <a:prstGeom prst="rect">
            <a:avLst/>
          </a:prstGeom>
          <a:solidFill>
            <a:srgbClr val="B6D7A8"/>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Repository</a:t>
            </a:r>
          </a:p>
        </p:txBody>
      </p:sp>
      <p:cxnSp>
        <p:nvCxnSpPr>
          <p:cNvPr id="120" name="Shape 120"/>
          <p:cNvCxnSpPr>
            <a:stCxn id="116" idx="0"/>
            <a:endCxn id="115" idx="3"/>
          </p:cNvCxnSpPr>
          <p:nvPr/>
        </p:nvCxnSpPr>
        <p:spPr>
          <a:xfrm flipH="1" rot="5400000">
            <a:off x="15697500" y="20157675"/>
            <a:ext cx="479700" cy="2110500"/>
          </a:xfrm>
          <a:prstGeom prst="bentConnector2">
            <a:avLst/>
          </a:prstGeom>
          <a:noFill/>
          <a:ln cap="flat" cmpd="sng" w="9525">
            <a:solidFill>
              <a:schemeClr val="dk2"/>
            </a:solidFill>
            <a:prstDash val="solid"/>
            <a:round/>
            <a:headEnd len="lg" w="lg" type="stealth"/>
            <a:tailEnd len="lg" w="lg" type="none"/>
          </a:ln>
        </p:spPr>
      </p:cxnSp>
      <p:cxnSp>
        <p:nvCxnSpPr>
          <p:cNvPr id="121" name="Shape 121"/>
          <p:cNvCxnSpPr>
            <a:stCxn id="119" idx="0"/>
            <a:endCxn id="116" idx="1"/>
          </p:cNvCxnSpPr>
          <p:nvPr/>
        </p:nvCxnSpPr>
        <p:spPr>
          <a:xfrm rot="-5400000">
            <a:off x="14393275" y="21084062"/>
            <a:ext cx="457500" cy="2110500"/>
          </a:xfrm>
          <a:prstGeom prst="bentConnector2">
            <a:avLst/>
          </a:prstGeom>
          <a:noFill/>
          <a:ln cap="flat" cmpd="sng" w="9525">
            <a:solidFill>
              <a:schemeClr val="dk2"/>
            </a:solidFill>
            <a:prstDash val="solid"/>
            <a:round/>
            <a:headEnd len="lg" w="lg" type="stealth"/>
            <a:tailEnd len="lg" w="lg" type="none"/>
          </a:ln>
        </p:spPr>
      </p:cxnSp>
      <p:cxnSp>
        <p:nvCxnSpPr>
          <p:cNvPr id="122" name="Shape 122"/>
          <p:cNvCxnSpPr>
            <a:stCxn id="119" idx="3"/>
            <a:endCxn id="117" idx="1"/>
          </p:cNvCxnSpPr>
          <p:nvPr/>
        </p:nvCxnSpPr>
        <p:spPr>
          <a:xfrm>
            <a:off x="14881975" y="22825712"/>
            <a:ext cx="795300" cy="916800"/>
          </a:xfrm>
          <a:prstGeom prst="bentConnector3">
            <a:avLst>
              <a:gd fmla="val 50008" name="adj1"/>
            </a:avLst>
          </a:prstGeom>
          <a:noFill/>
          <a:ln cap="flat" cmpd="sng" w="9525">
            <a:solidFill>
              <a:schemeClr val="dk2"/>
            </a:solidFill>
            <a:prstDash val="solid"/>
            <a:round/>
            <a:headEnd len="lg" w="lg" type="stealth"/>
            <a:tailEnd len="lg" w="lg" type="none"/>
          </a:ln>
        </p:spPr>
      </p:cxnSp>
      <p:cxnSp>
        <p:nvCxnSpPr>
          <p:cNvPr id="123" name="Shape 123"/>
          <p:cNvCxnSpPr>
            <a:stCxn id="118" idx="3"/>
            <a:endCxn id="117" idx="2"/>
          </p:cNvCxnSpPr>
          <p:nvPr/>
        </p:nvCxnSpPr>
        <p:spPr>
          <a:xfrm flipH="1" rot="10800000">
            <a:off x="14881975" y="24199937"/>
            <a:ext cx="2110500" cy="457800"/>
          </a:xfrm>
          <a:prstGeom prst="bentConnector2">
            <a:avLst/>
          </a:prstGeom>
          <a:noFill/>
          <a:ln cap="flat" cmpd="sng" w="9525">
            <a:solidFill>
              <a:schemeClr val="dk2"/>
            </a:solidFill>
            <a:prstDash val="solid"/>
            <a:round/>
            <a:headEnd len="lg" w="lg" type="stealth"/>
            <a:tailEnd len="lg" w="lg" type="none"/>
          </a:ln>
        </p:spPr>
      </p:cxnSp>
      <p:cxnSp>
        <p:nvCxnSpPr>
          <p:cNvPr id="124" name="Shape 124"/>
          <p:cNvCxnSpPr>
            <a:stCxn id="117" idx="0"/>
            <a:endCxn id="116" idx="2"/>
          </p:cNvCxnSpPr>
          <p:nvPr/>
        </p:nvCxnSpPr>
        <p:spPr>
          <a:xfrm rot="10800000">
            <a:off x="16992600" y="22367987"/>
            <a:ext cx="0" cy="916800"/>
          </a:xfrm>
          <a:prstGeom prst="straightConnector1">
            <a:avLst/>
          </a:prstGeom>
          <a:noFill/>
          <a:ln cap="flat" cmpd="sng" w="9525">
            <a:solidFill>
              <a:schemeClr val="dk2"/>
            </a:solidFill>
            <a:prstDash val="solid"/>
            <a:round/>
            <a:headEnd len="lg" w="lg" type="none"/>
            <a:tailEnd len="lg" w="lg" type="triangle"/>
          </a:ln>
        </p:spPr>
      </p:cxnSp>
      <p:sp>
        <p:nvSpPr>
          <p:cNvPr id="125" name="Shape 125"/>
          <p:cNvSpPr txBox="1"/>
          <p:nvPr/>
        </p:nvSpPr>
        <p:spPr>
          <a:xfrm>
            <a:off x="15426650" y="20360775"/>
            <a:ext cx="1233300" cy="561900"/>
          </a:xfrm>
          <a:prstGeom prst="rect">
            <a:avLst/>
          </a:prstGeom>
          <a:noFill/>
          <a:ln>
            <a:noFill/>
          </a:ln>
        </p:spPr>
        <p:txBody>
          <a:bodyPr anchorCtr="0" anchor="t" bIns="91425" lIns="91425" rIns="91425" tIns="91425">
            <a:noAutofit/>
          </a:bodyPr>
          <a:lstStyle/>
          <a:p>
            <a:pPr lvl="0">
              <a:spcBef>
                <a:spcPts val="0"/>
              </a:spcBef>
              <a:buNone/>
            </a:pPr>
            <a:r>
              <a:rPr lang="en-US" sz="3000">
                <a:latin typeface="Droid Sans"/>
                <a:ea typeface="Droid Sans"/>
                <a:cs typeface="Droid Sans"/>
                <a:sym typeface="Droid Sans"/>
              </a:rPr>
              <a:t>Runs</a:t>
            </a:r>
          </a:p>
        </p:txBody>
      </p:sp>
      <p:sp>
        <p:nvSpPr>
          <p:cNvPr id="126" name="Shape 126"/>
          <p:cNvSpPr txBox="1"/>
          <p:nvPr/>
        </p:nvSpPr>
        <p:spPr>
          <a:xfrm>
            <a:off x="17138700" y="22469300"/>
            <a:ext cx="2003700" cy="561900"/>
          </a:xfrm>
          <a:prstGeom prst="rect">
            <a:avLst/>
          </a:prstGeom>
          <a:noFill/>
          <a:ln>
            <a:noFill/>
          </a:ln>
        </p:spPr>
        <p:txBody>
          <a:bodyPr anchorCtr="0" anchor="t" bIns="91425" lIns="91425" rIns="91425" tIns="91425">
            <a:noAutofit/>
          </a:bodyPr>
          <a:lstStyle/>
          <a:p>
            <a:pPr lvl="0" rtl="0">
              <a:spcBef>
                <a:spcPts val="0"/>
              </a:spcBef>
              <a:buNone/>
            </a:pPr>
            <a:r>
              <a:rPr lang="en-US" sz="3000">
                <a:latin typeface="Droid Sans"/>
                <a:ea typeface="Droid Sans"/>
                <a:cs typeface="Droid Sans"/>
                <a:sym typeface="Droid Sans"/>
              </a:rPr>
              <a:t>Imports</a:t>
            </a:r>
          </a:p>
        </p:txBody>
      </p:sp>
      <p:sp>
        <p:nvSpPr>
          <p:cNvPr id="127" name="Shape 127"/>
          <p:cNvSpPr txBox="1"/>
          <p:nvPr/>
        </p:nvSpPr>
        <p:spPr>
          <a:xfrm>
            <a:off x="13039300" y="21376575"/>
            <a:ext cx="2808900" cy="561900"/>
          </a:xfrm>
          <a:prstGeom prst="rect">
            <a:avLst/>
          </a:prstGeom>
          <a:noFill/>
          <a:ln>
            <a:noFill/>
          </a:ln>
        </p:spPr>
        <p:txBody>
          <a:bodyPr anchorCtr="0" anchor="t" bIns="91425" lIns="91425" rIns="91425" tIns="91425">
            <a:noAutofit/>
          </a:bodyPr>
          <a:lstStyle/>
          <a:p>
            <a:pPr lvl="0" rtl="0">
              <a:spcBef>
                <a:spcPts val="0"/>
              </a:spcBef>
              <a:buNone/>
            </a:pPr>
            <a:r>
              <a:rPr lang="en-US" sz="3000">
                <a:latin typeface="Droid Sans"/>
                <a:ea typeface="Droid Sans"/>
                <a:cs typeface="Droid Sans"/>
                <a:sym typeface="Droid Sans"/>
              </a:rPr>
              <a:t>Reads / Writes</a:t>
            </a:r>
          </a:p>
        </p:txBody>
      </p:sp>
      <p:sp>
        <p:nvSpPr>
          <p:cNvPr id="128" name="Shape 128"/>
          <p:cNvSpPr txBox="1"/>
          <p:nvPr/>
        </p:nvSpPr>
        <p:spPr>
          <a:xfrm>
            <a:off x="15969150" y="24579225"/>
            <a:ext cx="2808900" cy="561900"/>
          </a:xfrm>
          <a:prstGeom prst="rect">
            <a:avLst/>
          </a:prstGeom>
          <a:noFill/>
          <a:ln>
            <a:noFill/>
          </a:ln>
        </p:spPr>
        <p:txBody>
          <a:bodyPr anchorCtr="0" anchor="t" bIns="91425" lIns="91425" rIns="91425" tIns="91425">
            <a:noAutofit/>
          </a:bodyPr>
          <a:lstStyle/>
          <a:p>
            <a:pPr lvl="0" rtl="0">
              <a:spcBef>
                <a:spcPts val="0"/>
              </a:spcBef>
              <a:buNone/>
            </a:pPr>
            <a:r>
              <a:rPr lang="en-US" sz="3000">
                <a:latin typeface="Droid Sans"/>
                <a:ea typeface="Droid Sans"/>
                <a:cs typeface="Droid Sans"/>
                <a:sym typeface="Droid Sans"/>
              </a:rPr>
              <a:t>Runs</a:t>
            </a:r>
          </a:p>
        </p:txBody>
      </p:sp>
      <p:sp>
        <p:nvSpPr>
          <p:cNvPr id="129" name="Shape 129"/>
          <p:cNvSpPr txBox="1"/>
          <p:nvPr/>
        </p:nvSpPr>
        <p:spPr>
          <a:xfrm>
            <a:off x="12538075" y="23284800"/>
            <a:ext cx="2808900" cy="561900"/>
          </a:xfrm>
          <a:prstGeom prst="rect">
            <a:avLst/>
          </a:prstGeom>
          <a:noFill/>
          <a:ln>
            <a:noFill/>
          </a:ln>
        </p:spPr>
        <p:txBody>
          <a:bodyPr anchorCtr="0" anchor="t" bIns="91425" lIns="91425" rIns="91425" tIns="91425">
            <a:noAutofit/>
          </a:bodyPr>
          <a:lstStyle/>
          <a:p>
            <a:pPr lvl="0" rtl="0">
              <a:spcBef>
                <a:spcPts val="0"/>
              </a:spcBef>
              <a:buNone/>
            </a:pPr>
            <a:r>
              <a:rPr lang="en-US" sz="3000">
                <a:latin typeface="Droid Sans"/>
                <a:ea typeface="Droid Sans"/>
                <a:cs typeface="Droid Sans"/>
                <a:sym typeface="Droid Sans"/>
              </a:rPr>
              <a:t>Reads / Writes</a:t>
            </a:r>
          </a:p>
        </p:txBody>
      </p:sp>
      <p:pic>
        <p:nvPicPr>
          <p:cNvPr id="130" name="Shape 130"/>
          <p:cNvPicPr preferRelativeResize="0"/>
          <p:nvPr/>
        </p:nvPicPr>
        <p:blipFill>
          <a:blip r:embed="rId10">
            <a:alphaModFix/>
          </a:blip>
          <a:stretch>
            <a:fillRect/>
          </a:stretch>
        </p:blipFill>
        <p:spPr>
          <a:xfrm>
            <a:off x="16361700" y="27521225"/>
            <a:ext cx="8577000" cy="5706564"/>
          </a:xfrm>
          <a:prstGeom prst="rect">
            <a:avLst/>
          </a:prstGeom>
          <a:noFill/>
          <a:ln>
            <a:noFill/>
          </a:ln>
        </p:spPr>
      </p:pic>
      <p:pic>
        <p:nvPicPr>
          <p:cNvPr id="131" name="Shape 131"/>
          <p:cNvPicPr preferRelativeResize="0"/>
          <p:nvPr/>
        </p:nvPicPr>
        <p:blipFill rotWithShape="1">
          <a:blip r:embed="rId11">
            <a:alphaModFix/>
          </a:blip>
          <a:srcRect b="0" l="33326" r="1377" t="0"/>
          <a:stretch/>
        </p:blipFill>
        <p:spPr>
          <a:xfrm>
            <a:off x="26492550" y="31565700"/>
            <a:ext cx="5549400" cy="3328825"/>
          </a:xfrm>
          <a:prstGeom prst="rect">
            <a:avLst/>
          </a:prstGeom>
          <a:noFill/>
          <a:ln>
            <a:noFill/>
          </a:ln>
        </p:spPr>
      </p:pic>
      <p:pic>
        <p:nvPicPr>
          <p:cNvPr id="132" name="Shape 132"/>
          <p:cNvPicPr preferRelativeResize="0"/>
          <p:nvPr/>
        </p:nvPicPr>
        <p:blipFill>
          <a:blip r:embed="rId12">
            <a:alphaModFix/>
          </a:blip>
          <a:stretch>
            <a:fillRect/>
          </a:stretch>
        </p:blipFill>
        <p:spPr>
          <a:xfrm>
            <a:off x="16348116" y="31571024"/>
            <a:ext cx="10179892" cy="3474837"/>
          </a:xfrm>
          <a:prstGeom prst="rect">
            <a:avLst/>
          </a:prstGeom>
          <a:noFill/>
          <a:ln>
            <a:noFill/>
          </a:ln>
        </p:spPr>
      </p:pic>
      <p:sp>
        <p:nvSpPr>
          <p:cNvPr id="133" name="Shape 133"/>
          <p:cNvSpPr txBox="1"/>
          <p:nvPr/>
        </p:nvSpPr>
        <p:spPr>
          <a:xfrm>
            <a:off x="16306800" y="26580150"/>
            <a:ext cx="8631900" cy="1077900"/>
          </a:xfrm>
          <a:prstGeom prst="rect">
            <a:avLst/>
          </a:prstGeom>
          <a:solidFill>
            <a:srgbClr val="D9D2E9"/>
          </a:solidFill>
          <a:ln>
            <a:noFill/>
          </a:ln>
        </p:spPr>
        <p:txBody>
          <a:bodyPr anchorCtr="0" anchor="t" bIns="91425" lIns="91425" rIns="91425" tIns="91425">
            <a:noAutofit/>
          </a:bodyPr>
          <a:lstStyle/>
          <a:p>
            <a:pPr lvl="0" algn="ctr">
              <a:spcBef>
                <a:spcPts val="0"/>
              </a:spcBef>
              <a:buNone/>
            </a:pPr>
            <a:r>
              <a:rPr lang="en-US" sz="3000">
                <a:latin typeface="Droid Sans"/>
                <a:ea typeface="Droid Sans"/>
                <a:cs typeface="Droid Sans"/>
                <a:sym typeface="Droid Sans"/>
              </a:rPr>
              <a:t>The </a:t>
            </a:r>
            <a:r>
              <a:rPr i="1" lang="en-US" sz="3000">
                <a:latin typeface="Droid Sans"/>
                <a:ea typeface="Droid Sans"/>
                <a:cs typeface="Droid Sans"/>
                <a:sym typeface="Droid Sans"/>
              </a:rPr>
              <a:t>NAP</a:t>
            </a:r>
            <a:r>
              <a:rPr lang="en-US" sz="3000">
                <a:latin typeface="Droid Sans"/>
                <a:ea typeface="Droid Sans"/>
                <a:cs typeface="Droid Sans"/>
                <a:sym typeface="Droid Sans"/>
              </a:rPr>
              <a:t> data center in Downtown, Miami where testing of real switches took place.</a:t>
            </a:r>
          </a:p>
        </p:txBody>
      </p:sp>
      <p:pic>
        <p:nvPicPr>
          <p:cNvPr id="134" name="Shape 134"/>
          <p:cNvPicPr preferRelativeResize="0"/>
          <p:nvPr/>
        </p:nvPicPr>
        <p:blipFill rotWithShape="1">
          <a:blip r:embed="rId13">
            <a:alphaModFix/>
          </a:blip>
          <a:srcRect b="29448" l="0" r="0" t="0"/>
          <a:stretch/>
        </p:blipFill>
        <p:spPr>
          <a:xfrm>
            <a:off x="24938703" y="26602317"/>
            <a:ext cx="7101900" cy="4194532"/>
          </a:xfrm>
          <a:prstGeom prst="rect">
            <a:avLst/>
          </a:prstGeom>
          <a:noFill/>
          <a:ln>
            <a:noFill/>
          </a:ln>
        </p:spPr>
      </p:pic>
      <p:pic>
        <p:nvPicPr>
          <p:cNvPr id="135" name="Shape 135"/>
          <p:cNvPicPr preferRelativeResize="0"/>
          <p:nvPr/>
        </p:nvPicPr>
        <p:blipFill>
          <a:blip r:embed="rId14">
            <a:alphaModFix/>
          </a:blip>
          <a:stretch>
            <a:fillRect/>
          </a:stretch>
        </p:blipFill>
        <p:spPr>
          <a:xfrm>
            <a:off x="24936449" y="26526112"/>
            <a:ext cx="7101900" cy="5047613"/>
          </a:xfrm>
          <a:prstGeom prst="rect">
            <a:avLst/>
          </a:prstGeom>
          <a:noFill/>
          <a:ln>
            <a:noFill/>
          </a:ln>
        </p:spPr>
      </p:pic>
      <p:sp>
        <p:nvSpPr>
          <p:cNvPr id="136" name="Shape 136"/>
          <p:cNvSpPr txBox="1"/>
          <p:nvPr/>
        </p:nvSpPr>
        <p:spPr>
          <a:xfrm>
            <a:off x="16334250" y="34899775"/>
            <a:ext cx="10179900" cy="730200"/>
          </a:xfrm>
          <a:prstGeom prst="rect">
            <a:avLst/>
          </a:prstGeom>
          <a:solidFill>
            <a:srgbClr val="F3F3F3"/>
          </a:solidFill>
          <a:ln>
            <a:noFill/>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An instance of </a:t>
            </a:r>
            <a:r>
              <a:rPr i="1" lang="en-US" sz="3000">
                <a:latin typeface="Droid Sans"/>
                <a:ea typeface="Droid Sans"/>
                <a:cs typeface="Droid Sans"/>
                <a:sym typeface="Droid Sans"/>
              </a:rPr>
              <a:t>SwitchTester</a:t>
            </a:r>
            <a:r>
              <a:rPr lang="en-US" sz="3000">
                <a:latin typeface="Droid Sans"/>
                <a:ea typeface="Droid Sans"/>
                <a:cs typeface="Droid Sans"/>
                <a:sym typeface="Droid Sans"/>
              </a:rPr>
              <a:t> running.</a:t>
            </a:r>
          </a:p>
        </p:txBody>
      </p:sp>
      <p:cxnSp>
        <p:nvCxnSpPr>
          <p:cNvPr id="137" name="Shape 137"/>
          <p:cNvCxnSpPr/>
          <p:nvPr/>
        </p:nvCxnSpPr>
        <p:spPr>
          <a:xfrm>
            <a:off x="16322762" y="31508324"/>
            <a:ext cx="10192800" cy="600"/>
          </a:xfrm>
          <a:prstGeom prst="straightConnector1">
            <a:avLst/>
          </a:prstGeom>
          <a:noFill/>
          <a:ln cap="flat" cmpd="sng" w="114300">
            <a:solidFill>
              <a:srgbClr val="FFFFFF"/>
            </a:solidFill>
            <a:prstDash val="solid"/>
            <a:round/>
            <a:headEnd len="lg" w="lg" type="none"/>
            <a:tailEnd len="lg" w="lg" type="none"/>
          </a:ln>
        </p:spPr>
      </p:cxnSp>
      <p:cxnSp>
        <p:nvCxnSpPr>
          <p:cNvPr id="138" name="Shape 138"/>
          <p:cNvCxnSpPr/>
          <p:nvPr/>
        </p:nvCxnSpPr>
        <p:spPr>
          <a:xfrm flipH="1">
            <a:off x="26514150" y="30720175"/>
            <a:ext cx="16500" cy="4909800"/>
          </a:xfrm>
          <a:prstGeom prst="straightConnector1">
            <a:avLst/>
          </a:prstGeom>
          <a:noFill/>
          <a:ln cap="flat" cmpd="sng" w="114300">
            <a:solidFill>
              <a:srgbClr val="FFFFFF"/>
            </a:solidFill>
            <a:prstDash val="solid"/>
            <a:round/>
            <a:headEnd len="lg" w="lg" type="none"/>
            <a:tailEnd len="lg" w="lg" type="none"/>
          </a:ln>
        </p:spPr>
      </p:cxnSp>
      <p:sp>
        <p:nvSpPr>
          <p:cNvPr id="139" name="Shape 139"/>
          <p:cNvSpPr txBox="1"/>
          <p:nvPr/>
        </p:nvSpPr>
        <p:spPr>
          <a:xfrm>
            <a:off x="24938700" y="30816175"/>
            <a:ext cx="7101900" cy="730200"/>
          </a:xfrm>
          <a:prstGeom prst="rect">
            <a:avLst/>
          </a:prstGeom>
          <a:solidFill>
            <a:srgbClr val="CFE2F3"/>
          </a:solidFill>
          <a:ln>
            <a:noFill/>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An </a:t>
            </a:r>
            <a:r>
              <a:rPr i="1" lang="en-US" sz="3000">
                <a:latin typeface="Droid Sans"/>
                <a:ea typeface="Droid Sans"/>
                <a:cs typeface="Droid Sans"/>
                <a:sym typeface="Droid Sans"/>
              </a:rPr>
              <a:t>OpenFlow</a:t>
            </a:r>
            <a:r>
              <a:rPr lang="en-US" sz="3000">
                <a:latin typeface="Droid Sans"/>
                <a:ea typeface="Droid Sans"/>
                <a:cs typeface="Droid Sans"/>
                <a:sym typeface="Droid Sans"/>
              </a:rPr>
              <a:t> controller and switch.</a:t>
            </a:r>
          </a:p>
        </p:txBody>
      </p:sp>
      <p:cxnSp>
        <p:nvCxnSpPr>
          <p:cNvPr id="140" name="Shape 140"/>
          <p:cNvCxnSpPr/>
          <p:nvPr/>
        </p:nvCxnSpPr>
        <p:spPr>
          <a:xfrm>
            <a:off x="24936450" y="26574750"/>
            <a:ext cx="2100" cy="4987500"/>
          </a:xfrm>
          <a:prstGeom prst="straightConnector1">
            <a:avLst/>
          </a:prstGeom>
          <a:noFill/>
          <a:ln cap="flat" cmpd="sng" w="114300">
            <a:solidFill>
              <a:srgbClr val="FFFFFF"/>
            </a:solidFill>
            <a:prstDash val="solid"/>
            <a:round/>
            <a:headEnd len="lg" w="lg" type="none"/>
            <a:tailEnd len="lg" w="lg" type="none"/>
          </a:ln>
        </p:spPr>
      </p:cxnSp>
      <p:sp>
        <p:nvSpPr>
          <p:cNvPr id="141" name="Shape 141"/>
          <p:cNvSpPr txBox="1"/>
          <p:nvPr/>
        </p:nvSpPr>
        <p:spPr>
          <a:xfrm>
            <a:off x="1168950" y="31841450"/>
            <a:ext cx="7101900" cy="2943900"/>
          </a:xfrm>
          <a:prstGeom prst="rect">
            <a:avLst/>
          </a:prstGeom>
          <a:noFill/>
          <a:ln>
            <a:noFill/>
          </a:ln>
        </p:spPr>
        <p:txBody>
          <a:bodyPr anchorCtr="0" anchor="t" bIns="91425" lIns="91425" rIns="91425" tIns="91425">
            <a:noAutofit/>
          </a:bodyPr>
          <a:lstStyle/>
          <a:p>
            <a:pPr lvl="0">
              <a:spcBef>
                <a:spcPts val="0"/>
              </a:spcBef>
              <a:buClr>
                <a:schemeClr val="dk1"/>
              </a:buClr>
              <a:buSzPct val="26829"/>
              <a:buFont typeface="Arial"/>
              <a:buNone/>
            </a:pPr>
            <a:r>
              <a:rPr b="1" lang="en-US" sz="4100">
                <a:solidFill>
                  <a:schemeClr val="dk1"/>
                </a:solidFill>
                <a:latin typeface="Droid Sans"/>
                <a:ea typeface="Droid Sans"/>
                <a:cs typeface="Droid Sans"/>
                <a:sym typeface="Droid Sans"/>
              </a:rPr>
              <a:t>Expected Result: </a:t>
            </a:r>
          </a:p>
          <a:p>
            <a:pPr lvl="0">
              <a:spcBef>
                <a:spcPts val="0"/>
              </a:spcBef>
              <a:buClr>
                <a:schemeClr val="dk1"/>
              </a:buClr>
              <a:buSzPct val="34375"/>
              <a:buFont typeface="Arial"/>
              <a:buNone/>
            </a:pPr>
            <a:r>
              <a:rPr lang="en-US" sz="3200">
                <a:solidFill>
                  <a:schemeClr val="dk1"/>
                </a:solidFill>
                <a:latin typeface="Droid Sans"/>
                <a:ea typeface="Droid Sans"/>
                <a:cs typeface="Droid Sans"/>
                <a:sym typeface="Droid Sans"/>
              </a:rPr>
              <a:t>basic.PacketOut,OK</a:t>
            </a:r>
          </a:p>
          <a:p>
            <a:pPr lvl="0">
              <a:spcBef>
                <a:spcPts val="0"/>
              </a:spcBef>
              <a:buClr>
                <a:schemeClr val="dk1"/>
              </a:buClr>
              <a:buSzPct val="34375"/>
              <a:buFont typeface="Arial"/>
              <a:buNone/>
            </a:pPr>
            <a:r>
              <a:rPr lang="en-US" sz="3200">
                <a:solidFill>
                  <a:schemeClr val="dk1"/>
                </a:solidFill>
                <a:latin typeface="Droid Sans"/>
                <a:ea typeface="Droid Sans"/>
                <a:cs typeface="Droid Sans"/>
                <a:sym typeface="Droid Sans"/>
              </a:rPr>
              <a:t>basic.DescStatsGet,OK</a:t>
            </a:r>
          </a:p>
          <a:p>
            <a:pPr lvl="0">
              <a:spcBef>
                <a:spcPts val="0"/>
              </a:spcBef>
              <a:buClr>
                <a:schemeClr val="dk1"/>
              </a:buClr>
              <a:buSzPct val="34375"/>
              <a:buFont typeface="Arial"/>
              <a:buNone/>
            </a:pPr>
            <a:r>
              <a:rPr lang="en-US" sz="3200">
                <a:solidFill>
                  <a:schemeClr val="dk1"/>
                </a:solidFill>
                <a:latin typeface="Droid Sans"/>
                <a:ea typeface="Droid Sans"/>
                <a:cs typeface="Droid Sans"/>
                <a:sym typeface="Droid Sans"/>
              </a:rPr>
              <a:t>basic.PacketInBroadcastCheck,ERROR</a:t>
            </a:r>
          </a:p>
          <a:p>
            <a:pPr lvl="0">
              <a:spcBef>
                <a:spcPts val="0"/>
              </a:spcBef>
              <a:buClr>
                <a:schemeClr val="dk1"/>
              </a:buClr>
              <a:buSzPct val="34375"/>
              <a:buFont typeface="Arial"/>
              <a:buNone/>
            </a:pPr>
            <a:r>
              <a:rPr lang="en-US" sz="3200">
                <a:solidFill>
                  <a:schemeClr val="dk1"/>
                </a:solidFill>
                <a:latin typeface="Droid Sans"/>
                <a:ea typeface="Droid Sans"/>
                <a:cs typeface="Droid Sans"/>
                <a:sym typeface="Droid Sans"/>
              </a:rPr>
              <a:t>basic.EchoWithData,ERROR</a:t>
            </a:r>
          </a:p>
        </p:txBody>
      </p:sp>
      <p:sp>
        <p:nvSpPr>
          <p:cNvPr id="142" name="Shape 142"/>
          <p:cNvSpPr txBox="1"/>
          <p:nvPr/>
        </p:nvSpPr>
        <p:spPr>
          <a:xfrm>
            <a:off x="8557550" y="31816825"/>
            <a:ext cx="7101900" cy="2560200"/>
          </a:xfrm>
          <a:prstGeom prst="rect">
            <a:avLst/>
          </a:prstGeom>
          <a:noFill/>
          <a:ln>
            <a:noFill/>
          </a:ln>
        </p:spPr>
        <p:txBody>
          <a:bodyPr anchorCtr="0" anchor="t" bIns="91425" lIns="91425" rIns="91425" tIns="91425">
            <a:noAutofit/>
          </a:bodyPr>
          <a:lstStyle/>
          <a:p>
            <a:pPr lvl="0">
              <a:spcBef>
                <a:spcPts val="0"/>
              </a:spcBef>
              <a:buNone/>
            </a:pPr>
            <a:r>
              <a:rPr b="1" lang="en-US" sz="4100">
                <a:solidFill>
                  <a:schemeClr val="dk1"/>
                </a:solidFill>
                <a:latin typeface="Droid Sans"/>
                <a:ea typeface="Droid Sans"/>
                <a:cs typeface="Droid Sans"/>
                <a:sym typeface="Droid Sans"/>
              </a:rPr>
              <a:t>Actual Result: </a:t>
            </a:r>
          </a:p>
          <a:p>
            <a:pPr lvl="0">
              <a:spcBef>
                <a:spcPts val="0"/>
              </a:spcBef>
              <a:buClr>
                <a:schemeClr val="dk1"/>
              </a:buClr>
              <a:buSzPct val="34375"/>
              <a:buFont typeface="Arial"/>
              <a:buNone/>
            </a:pPr>
            <a:r>
              <a:rPr lang="en-US" sz="3200">
                <a:solidFill>
                  <a:schemeClr val="dk1"/>
                </a:solidFill>
                <a:latin typeface="Droid Sans"/>
                <a:ea typeface="Droid Sans"/>
                <a:cs typeface="Droid Sans"/>
                <a:sym typeface="Droid Sans"/>
              </a:rPr>
              <a:t>basic.PacketOut,OK</a:t>
            </a:r>
          </a:p>
          <a:p>
            <a:pPr lvl="0">
              <a:spcBef>
                <a:spcPts val="0"/>
              </a:spcBef>
              <a:buClr>
                <a:schemeClr val="dk1"/>
              </a:buClr>
              <a:buSzPct val="34375"/>
              <a:buFont typeface="Arial"/>
              <a:buNone/>
            </a:pPr>
            <a:r>
              <a:rPr lang="en-US" sz="3200">
                <a:solidFill>
                  <a:schemeClr val="dk1"/>
                </a:solidFill>
                <a:latin typeface="Droid Sans"/>
                <a:ea typeface="Droid Sans"/>
                <a:cs typeface="Droid Sans"/>
                <a:sym typeface="Droid Sans"/>
              </a:rPr>
              <a:t>basic.DescStatsGet,OK</a:t>
            </a:r>
          </a:p>
          <a:p>
            <a:pPr lvl="0">
              <a:spcBef>
                <a:spcPts val="0"/>
              </a:spcBef>
              <a:buClr>
                <a:schemeClr val="dk1"/>
              </a:buClr>
              <a:buSzPct val="34375"/>
              <a:buFont typeface="Arial"/>
              <a:buNone/>
            </a:pPr>
            <a:r>
              <a:rPr lang="en-US" sz="3200">
                <a:solidFill>
                  <a:schemeClr val="dk1"/>
                </a:solidFill>
                <a:latin typeface="Droid Sans"/>
                <a:ea typeface="Droid Sans"/>
                <a:cs typeface="Droid Sans"/>
                <a:sym typeface="Droid Sans"/>
              </a:rPr>
              <a:t>basic.PacketInBroadcastCheck,ERROR</a:t>
            </a:r>
          </a:p>
          <a:p>
            <a:pPr lvl="0">
              <a:spcBef>
                <a:spcPts val="0"/>
              </a:spcBef>
              <a:buClr>
                <a:schemeClr val="dk1"/>
              </a:buClr>
              <a:buSzPct val="34375"/>
              <a:buFont typeface="Arial"/>
              <a:buNone/>
            </a:pPr>
            <a:r>
              <a:rPr lang="en-US" sz="3200">
                <a:solidFill>
                  <a:schemeClr val="dk1"/>
                </a:solidFill>
                <a:latin typeface="Droid Sans"/>
                <a:ea typeface="Droid Sans"/>
                <a:cs typeface="Droid Sans"/>
                <a:sym typeface="Droid Sans"/>
              </a:rPr>
              <a:t>basic.EchoWithData,ERROR</a:t>
            </a:r>
          </a:p>
        </p:txBody>
      </p:sp>
      <p:sp>
        <p:nvSpPr>
          <p:cNvPr id="143" name="Shape 143"/>
          <p:cNvSpPr txBox="1"/>
          <p:nvPr/>
        </p:nvSpPr>
        <p:spPr>
          <a:xfrm>
            <a:off x="1219200" y="34507350"/>
            <a:ext cx="4343400" cy="1077900"/>
          </a:xfrm>
          <a:prstGeom prst="rect">
            <a:avLst/>
          </a:prstGeom>
          <a:noFill/>
          <a:ln>
            <a:noFill/>
          </a:ln>
        </p:spPr>
        <p:txBody>
          <a:bodyPr anchorCtr="0" anchor="t" bIns="91425" lIns="91425" rIns="91425" tIns="91425">
            <a:noAutofit/>
          </a:bodyPr>
          <a:lstStyle/>
          <a:p>
            <a:pPr lvl="0">
              <a:spcBef>
                <a:spcPts val="0"/>
              </a:spcBef>
              <a:buNone/>
            </a:pPr>
            <a:r>
              <a:rPr b="1" lang="en-US" sz="4100">
                <a:solidFill>
                  <a:schemeClr val="dk1"/>
                </a:solidFill>
                <a:latin typeface="Droid Sans"/>
                <a:ea typeface="Droid Sans"/>
                <a:cs typeface="Droid Sans"/>
                <a:sym typeface="Droid Sans"/>
              </a:rPr>
              <a:t>Status: </a:t>
            </a:r>
            <a:r>
              <a:rPr b="1" lang="en-US" sz="4100">
                <a:solidFill>
                  <a:srgbClr val="6AA84F"/>
                </a:solidFill>
                <a:latin typeface="Droid Sans"/>
                <a:ea typeface="Droid Sans"/>
                <a:cs typeface="Droid Sans"/>
                <a:sym typeface="Droid Sans"/>
              </a:rPr>
              <a:t>PASSED</a:t>
            </a:r>
          </a:p>
        </p:txBody>
      </p:sp>
      <p:sp>
        <p:nvSpPr>
          <p:cNvPr id="144" name="Shape 144"/>
          <p:cNvSpPr txBox="1"/>
          <p:nvPr/>
        </p:nvSpPr>
        <p:spPr>
          <a:xfrm>
            <a:off x="10925325" y="34893575"/>
            <a:ext cx="4724400" cy="730200"/>
          </a:xfrm>
          <a:prstGeom prst="rect">
            <a:avLst/>
          </a:prstGeom>
          <a:noFill/>
          <a:ln>
            <a:noFill/>
          </a:ln>
        </p:spPr>
        <p:txBody>
          <a:bodyPr anchorCtr="0" anchor="t" bIns="91425" lIns="91425" rIns="91425" tIns="91425">
            <a:noAutofit/>
          </a:bodyPr>
          <a:lstStyle/>
          <a:p>
            <a:pPr lvl="0">
              <a:spcBef>
                <a:spcPts val="0"/>
              </a:spcBef>
              <a:buNone/>
            </a:pPr>
            <a:r>
              <a:rPr b="1" lang="en-US" sz="4100">
                <a:latin typeface="Droid Sans"/>
                <a:ea typeface="Droid Sans"/>
                <a:cs typeface="Droid Sans"/>
                <a:sym typeface="Droid Sans"/>
              </a:rPr>
              <a:t>Example Unit Test</a:t>
            </a:r>
          </a:p>
        </p:txBody>
      </p:sp>
      <p:sp>
        <p:nvSpPr>
          <p:cNvPr id="145" name="Shape 145"/>
          <p:cNvSpPr txBox="1"/>
          <p:nvPr/>
        </p:nvSpPr>
        <p:spPr>
          <a:xfrm>
            <a:off x="26511750" y="34901925"/>
            <a:ext cx="5549400" cy="730200"/>
          </a:xfrm>
          <a:prstGeom prst="rect">
            <a:avLst/>
          </a:prstGeom>
          <a:solidFill>
            <a:srgbClr val="D9D2E9"/>
          </a:solidFill>
          <a:ln>
            <a:noFill/>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The </a:t>
            </a:r>
            <a:r>
              <a:rPr i="1" lang="en-US" sz="3000">
                <a:latin typeface="Droid Sans"/>
                <a:ea typeface="Droid Sans"/>
                <a:cs typeface="Droid Sans"/>
                <a:sym typeface="Droid Sans"/>
              </a:rPr>
              <a:t>AmLight</a:t>
            </a:r>
            <a:r>
              <a:rPr lang="en-US" sz="3000">
                <a:latin typeface="Droid Sans"/>
                <a:ea typeface="Droid Sans"/>
                <a:cs typeface="Droid Sans"/>
                <a:sym typeface="Droid Sans"/>
              </a:rPr>
              <a:t> backbone.</a:t>
            </a:r>
          </a:p>
        </p:txBody>
      </p:sp>
      <p:cxnSp>
        <p:nvCxnSpPr>
          <p:cNvPr id="146" name="Shape 146"/>
          <p:cNvCxnSpPr/>
          <p:nvPr/>
        </p:nvCxnSpPr>
        <p:spPr>
          <a:xfrm>
            <a:off x="21847262" y="31508324"/>
            <a:ext cx="10192800" cy="600"/>
          </a:xfrm>
          <a:prstGeom prst="straightConnector1">
            <a:avLst/>
          </a:prstGeom>
          <a:noFill/>
          <a:ln cap="flat" cmpd="sng" w="114300">
            <a:solidFill>
              <a:srgbClr val="FFFFFF"/>
            </a:solidFill>
            <a:prstDash val="solid"/>
            <a:round/>
            <a:headEnd len="lg" w="lg" type="none"/>
            <a:tailEnd len="lg" w="lg" type="none"/>
          </a:ln>
        </p:spPr>
      </p:cxnSp>
      <p:sp>
        <p:nvSpPr>
          <p:cNvPr id="147" name="Shape 147"/>
          <p:cNvSpPr/>
          <p:nvPr/>
        </p:nvSpPr>
        <p:spPr>
          <a:xfrm>
            <a:off x="22876250" y="12954000"/>
            <a:ext cx="8631900" cy="5017200"/>
          </a:xfrm>
          <a:prstGeom prst="roundRect">
            <a:avLst>
              <a:gd fmla="val 16667" name="adj"/>
            </a:avLst>
          </a:prstGeom>
          <a:solidFill>
            <a:srgbClr val="EAD1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8" name="Shape 148"/>
          <p:cNvSpPr txBox="1"/>
          <p:nvPr/>
        </p:nvSpPr>
        <p:spPr>
          <a:xfrm>
            <a:off x="12039600" y="12496800"/>
            <a:ext cx="10479600" cy="6192300"/>
          </a:xfrm>
          <a:prstGeom prst="rect">
            <a:avLst/>
          </a:prstGeom>
          <a:solidFill>
            <a:srgbClr val="CFE2F3"/>
          </a:solidFill>
          <a:ln>
            <a:noFill/>
          </a:ln>
        </p:spPr>
        <p:txBody>
          <a:bodyPr anchorCtr="0" anchor="t" bIns="91425" lIns="91425" rIns="91425" tIns="91425">
            <a:noAutofit/>
          </a:bodyPr>
          <a:lstStyle/>
          <a:p>
            <a:pPr indent="-488950" lvl="0" marL="457200" rtl="0">
              <a:spcBef>
                <a:spcPts val="0"/>
              </a:spcBef>
              <a:buSzPct val="100000"/>
              <a:buFont typeface="Droid Sans"/>
              <a:buChar char="●"/>
            </a:pPr>
            <a:r>
              <a:rPr b="1" lang="en-US" sz="4100">
                <a:latin typeface="Droid Sans"/>
                <a:ea typeface="Droid Sans"/>
                <a:cs typeface="Droid Sans"/>
                <a:sym typeface="Droid Sans"/>
              </a:rPr>
              <a:t>Network engineer</a:t>
            </a:r>
            <a:r>
              <a:rPr lang="en-US" sz="4100">
                <a:latin typeface="Droid Sans"/>
                <a:ea typeface="Droid Sans"/>
                <a:cs typeface="Droid Sans"/>
                <a:sym typeface="Droid Sans"/>
              </a:rPr>
              <a:t> (end-user) starts the switch to be tested</a:t>
            </a:r>
          </a:p>
          <a:p>
            <a:pPr indent="-488950" lvl="0" marL="457200" rtl="0">
              <a:spcBef>
                <a:spcPts val="0"/>
              </a:spcBef>
              <a:buSzPct val="100000"/>
              <a:buFont typeface="Droid Sans"/>
              <a:buChar char="●"/>
            </a:pPr>
            <a:r>
              <a:rPr lang="en-US" sz="4100">
                <a:latin typeface="Droid Sans"/>
                <a:ea typeface="Droid Sans"/>
                <a:cs typeface="Droid Sans"/>
                <a:sym typeface="Droid Sans"/>
              </a:rPr>
              <a:t>Network engineer starts </a:t>
            </a:r>
            <a:r>
              <a:rPr b="1" i="1" lang="en-US" sz="4100">
                <a:latin typeface="Droid Sans"/>
                <a:ea typeface="Droid Sans"/>
                <a:cs typeface="Droid Sans"/>
                <a:sym typeface="Droid Sans"/>
              </a:rPr>
              <a:t>SwitchTester</a:t>
            </a:r>
          </a:p>
          <a:p>
            <a:pPr indent="-488950" lvl="1" marL="914400" rtl="0">
              <a:spcBef>
                <a:spcPts val="0"/>
              </a:spcBef>
              <a:buSzPct val="100000"/>
              <a:buFont typeface="Droid Sans"/>
              <a:buChar char="○"/>
            </a:pPr>
            <a:r>
              <a:rPr i="1" lang="en-US" sz="4100">
                <a:latin typeface="Droid Sans"/>
                <a:ea typeface="Droid Sans"/>
                <a:cs typeface="Droid Sans"/>
                <a:sym typeface="Droid Sans"/>
              </a:rPr>
              <a:t>SwitchTester </a:t>
            </a:r>
            <a:r>
              <a:rPr lang="en-US" sz="4100">
                <a:latin typeface="Droid Sans"/>
                <a:ea typeface="Droid Sans"/>
                <a:cs typeface="Droid Sans"/>
                <a:sym typeface="Droid Sans"/>
              </a:rPr>
              <a:t>runs </a:t>
            </a:r>
            <a:r>
              <a:rPr b="1" i="1" lang="en-US" sz="4100">
                <a:latin typeface="Droid Sans"/>
                <a:ea typeface="Droid Sans"/>
                <a:cs typeface="Droid Sans"/>
                <a:sym typeface="Droid Sans"/>
              </a:rPr>
              <a:t>OFTest</a:t>
            </a:r>
          </a:p>
          <a:p>
            <a:pPr indent="-488950" lvl="2" marL="1371600" rtl="0">
              <a:spcBef>
                <a:spcPts val="0"/>
              </a:spcBef>
              <a:buSzPct val="100000"/>
              <a:buFont typeface="Droid Sans"/>
              <a:buChar char="■"/>
            </a:pPr>
            <a:r>
              <a:rPr i="1" lang="en-US" sz="4100">
                <a:latin typeface="Droid Sans"/>
                <a:ea typeface="Droid Sans"/>
                <a:cs typeface="Droid Sans"/>
                <a:sym typeface="Droid Sans"/>
              </a:rPr>
              <a:t>OFTest </a:t>
            </a:r>
            <a:r>
              <a:rPr lang="en-US" sz="4100">
                <a:latin typeface="Droid Sans"/>
                <a:ea typeface="Droid Sans"/>
                <a:cs typeface="Droid Sans"/>
                <a:sym typeface="Droid Sans"/>
              </a:rPr>
              <a:t>sends and receives messages to and from switch</a:t>
            </a:r>
          </a:p>
          <a:p>
            <a:pPr indent="-488950" lvl="2" marL="1371600" rtl="0">
              <a:spcBef>
                <a:spcPts val="0"/>
              </a:spcBef>
              <a:buSzPct val="100000"/>
              <a:buFont typeface="Droid Sans"/>
              <a:buChar char="■"/>
            </a:pPr>
            <a:r>
              <a:rPr i="1" lang="en-US" sz="4100">
                <a:latin typeface="Droid Sans"/>
                <a:ea typeface="Droid Sans"/>
                <a:cs typeface="Droid Sans"/>
                <a:sym typeface="Droid Sans"/>
              </a:rPr>
              <a:t>OFTest </a:t>
            </a:r>
            <a:r>
              <a:rPr lang="en-US" sz="4100">
                <a:latin typeface="Droid Sans"/>
                <a:ea typeface="Droid Sans"/>
                <a:cs typeface="Droid Sans"/>
                <a:sym typeface="Droid Sans"/>
              </a:rPr>
              <a:t>outputs results</a:t>
            </a:r>
          </a:p>
          <a:p>
            <a:pPr indent="-488950" lvl="1" marL="914400" rtl="0">
              <a:spcBef>
                <a:spcPts val="0"/>
              </a:spcBef>
              <a:buSzPct val="100000"/>
              <a:buFont typeface="Droid Sans"/>
              <a:buChar char="○"/>
            </a:pPr>
            <a:r>
              <a:rPr i="1" lang="en-US" sz="4100">
                <a:latin typeface="Droid Sans"/>
                <a:ea typeface="Droid Sans"/>
                <a:cs typeface="Droid Sans"/>
                <a:sym typeface="Droid Sans"/>
              </a:rPr>
              <a:t>SwitchTester</a:t>
            </a:r>
            <a:r>
              <a:rPr lang="en-US" sz="4100">
                <a:latin typeface="Droid Sans"/>
                <a:ea typeface="Droid Sans"/>
                <a:cs typeface="Droid Sans"/>
                <a:sym typeface="Droid Sans"/>
              </a:rPr>
              <a:t> generates report and validates switch</a:t>
            </a:r>
          </a:p>
        </p:txBody>
      </p:sp>
      <p:sp>
        <p:nvSpPr>
          <p:cNvPr id="149" name="Shape 149"/>
          <p:cNvSpPr txBox="1"/>
          <p:nvPr/>
        </p:nvSpPr>
        <p:spPr>
          <a:xfrm>
            <a:off x="23610300" y="15871900"/>
            <a:ext cx="2630400" cy="915300"/>
          </a:xfrm>
          <a:prstGeom prst="rect">
            <a:avLst/>
          </a:prstGeom>
          <a:solidFill>
            <a:srgbClr val="B6D7A8"/>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OFTest</a:t>
            </a:r>
          </a:p>
        </p:txBody>
      </p:sp>
      <p:sp>
        <p:nvSpPr>
          <p:cNvPr id="150" name="Shape 150"/>
          <p:cNvSpPr txBox="1"/>
          <p:nvPr/>
        </p:nvSpPr>
        <p:spPr>
          <a:xfrm>
            <a:off x="28258500" y="15871900"/>
            <a:ext cx="2630400" cy="915300"/>
          </a:xfrm>
          <a:prstGeom prst="rect">
            <a:avLst/>
          </a:prstGeom>
          <a:solidFill>
            <a:srgbClr val="B6D7A8"/>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TargetSwitch</a:t>
            </a:r>
          </a:p>
        </p:txBody>
      </p:sp>
      <p:cxnSp>
        <p:nvCxnSpPr>
          <p:cNvPr id="151" name="Shape 151"/>
          <p:cNvCxnSpPr>
            <a:stCxn id="149" idx="3"/>
            <a:endCxn id="150" idx="1"/>
          </p:cNvCxnSpPr>
          <p:nvPr/>
        </p:nvCxnSpPr>
        <p:spPr>
          <a:xfrm>
            <a:off x="26240700" y="16329550"/>
            <a:ext cx="2017800" cy="0"/>
          </a:xfrm>
          <a:prstGeom prst="straightConnector1">
            <a:avLst/>
          </a:prstGeom>
          <a:noFill/>
          <a:ln cap="flat" cmpd="sng" w="9525">
            <a:solidFill>
              <a:schemeClr val="dk2"/>
            </a:solidFill>
            <a:prstDash val="solid"/>
            <a:round/>
            <a:headEnd len="lg" w="lg" type="stealth"/>
            <a:tailEnd len="lg" w="lg" type="triangle"/>
          </a:ln>
        </p:spPr>
      </p:cxnSp>
      <p:sp>
        <p:nvSpPr>
          <p:cNvPr id="152" name="Shape 152"/>
          <p:cNvSpPr txBox="1"/>
          <p:nvPr/>
        </p:nvSpPr>
        <p:spPr>
          <a:xfrm>
            <a:off x="24117300" y="16780000"/>
            <a:ext cx="6515100" cy="561900"/>
          </a:xfrm>
          <a:prstGeom prst="rect">
            <a:avLst/>
          </a:prstGeom>
          <a:noFill/>
          <a:ln>
            <a:noFill/>
          </a:ln>
        </p:spPr>
        <p:txBody>
          <a:bodyPr anchorCtr="0" anchor="t" bIns="91425" lIns="91425" rIns="91425" tIns="91425">
            <a:noAutofit/>
          </a:bodyPr>
          <a:lstStyle/>
          <a:p>
            <a:pPr lvl="0" rtl="0">
              <a:spcBef>
                <a:spcPts val="0"/>
              </a:spcBef>
              <a:buNone/>
            </a:pPr>
            <a:r>
              <a:rPr lang="en-US" sz="3000">
                <a:latin typeface="Droid Sans"/>
                <a:ea typeface="Droid Sans"/>
                <a:cs typeface="Droid Sans"/>
                <a:sym typeface="Droid Sans"/>
              </a:rPr>
              <a:t>Sends / Receives OpenFlow Message</a:t>
            </a:r>
          </a:p>
        </p:txBody>
      </p:sp>
      <p:sp>
        <p:nvSpPr>
          <p:cNvPr id="153" name="Shape 153"/>
          <p:cNvSpPr txBox="1"/>
          <p:nvPr/>
        </p:nvSpPr>
        <p:spPr>
          <a:xfrm>
            <a:off x="23610300" y="13697312"/>
            <a:ext cx="2630400" cy="915300"/>
          </a:xfrm>
          <a:prstGeom prst="rect">
            <a:avLst/>
          </a:prstGeom>
          <a:solidFill>
            <a:srgbClr val="B6D7A8"/>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US" sz="3000">
                <a:latin typeface="Droid Sans"/>
                <a:ea typeface="Droid Sans"/>
                <a:cs typeface="Droid Sans"/>
                <a:sym typeface="Droid Sans"/>
              </a:rPr>
              <a:t>SwitchTester</a:t>
            </a:r>
          </a:p>
        </p:txBody>
      </p:sp>
      <p:cxnSp>
        <p:nvCxnSpPr>
          <p:cNvPr id="154" name="Shape 154"/>
          <p:cNvCxnSpPr>
            <a:endCxn id="153" idx="3"/>
          </p:cNvCxnSpPr>
          <p:nvPr/>
        </p:nvCxnSpPr>
        <p:spPr>
          <a:xfrm flipH="1">
            <a:off x="26240700" y="14151962"/>
            <a:ext cx="3107700" cy="3000"/>
          </a:xfrm>
          <a:prstGeom prst="straightConnector1">
            <a:avLst/>
          </a:prstGeom>
          <a:noFill/>
          <a:ln cap="flat" cmpd="sng" w="9525">
            <a:solidFill>
              <a:schemeClr val="dk2"/>
            </a:solidFill>
            <a:prstDash val="solid"/>
            <a:round/>
            <a:headEnd len="lg" w="lg" type="none"/>
            <a:tailEnd len="lg" w="lg" type="triangle"/>
          </a:ln>
        </p:spPr>
      </p:cxnSp>
      <p:cxnSp>
        <p:nvCxnSpPr>
          <p:cNvPr id="155" name="Shape 155"/>
          <p:cNvCxnSpPr>
            <a:stCxn id="153" idx="2"/>
            <a:endCxn id="149" idx="0"/>
          </p:cNvCxnSpPr>
          <p:nvPr/>
        </p:nvCxnSpPr>
        <p:spPr>
          <a:xfrm>
            <a:off x="24925500" y="14612612"/>
            <a:ext cx="0" cy="1259400"/>
          </a:xfrm>
          <a:prstGeom prst="straightConnector1">
            <a:avLst/>
          </a:prstGeom>
          <a:noFill/>
          <a:ln cap="flat" cmpd="sng" w="9525">
            <a:solidFill>
              <a:schemeClr val="dk2"/>
            </a:solidFill>
            <a:prstDash val="solid"/>
            <a:round/>
            <a:headEnd len="lg" w="lg" type="none"/>
            <a:tailEnd len="lg" w="lg" type="triangle"/>
          </a:ln>
        </p:spPr>
      </p:cxnSp>
      <p:sp>
        <p:nvSpPr>
          <p:cNvPr id="156" name="Shape 156"/>
          <p:cNvSpPr txBox="1"/>
          <p:nvPr/>
        </p:nvSpPr>
        <p:spPr>
          <a:xfrm>
            <a:off x="23838900" y="14851075"/>
            <a:ext cx="2808900" cy="561900"/>
          </a:xfrm>
          <a:prstGeom prst="rect">
            <a:avLst/>
          </a:prstGeom>
          <a:noFill/>
          <a:ln>
            <a:noFill/>
          </a:ln>
        </p:spPr>
        <p:txBody>
          <a:bodyPr anchorCtr="0" anchor="t" bIns="91425" lIns="91425" rIns="91425" tIns="91425">
            <a:noAutofit/>
          </a:bodyPr>
          <a:lstStyle/>
          <a:p>
            <a:pPr lvl="0" rtl="0">
              <a:spcBef>
                <a:spcPts val="0"/>
              </a:spcBef>
              <a:buNone/>
            </a:pPr>
            <a:r>
              <a:rPr lang="en-US" sz="3000">
                <a:latin typeface="Droid Sans"/>
                <a:ea typeface="Droid Sans"/>
                <a:cs typeface="Droid Sans"/>
                <a:sym typeface="Droid Sans"/>
              </a:rPr>
              <a:t>Runs</a:t>
            </a:r>
          </a:p>
        </p:txBody>
      </p:sp>
      <p:sp>
        <p:nvSpPr>
          <p:cNvPr id="157" name="Shape 157"/>
          <p:cNvSpPr txBox="1"/>
          <p:nvPr/>
        </p:nvSpPr>
        <p:spPr>
          <a:xfrm>
            <a:off x="26576475" y="13449875"/>
            <a:ext cx="2808900" cy="561900"/>
          </a:xfrm>
          <a:prstGeom prst="rect">
            <a:avLst/>
          </a:prstGeom>
          <a:noFill/>
          <a:ln>
            <a:noFill/>
          </a:ln>
        </p:spPr>
        <p:txBody>
          <a:bodyPr anchorCtr="0" anchor="t" bIns="91425" lIns="91425" rIns="91425" tIns="91425">
            <a:noAutofit/>
          </a:bodyPr>
          <a:lstStyle/>
          <a:p>
            <a:pPr lvl="0" rtl="0">
              <a:spcBef>
                <a:spcPts val="0"/>
              </a:spcBef>
              <a:buNone/>
            </a:pPr>
            <a:r>
              <a:rPr lang="en-US" sz="3000">
                <a:latin typeface="Droid Sans"/>
                <a:ea typeface="Droid Sans"/>
                <a:cs typeface="Droid Sans"/>
                <a:sym typeface="Droid Sans"/>
              </a:rPr>
              <a:t>Starts</a:t>
            </a:r>
          </a:p>
        </p:txBody>
      </p:sp>
      <p:sp>
        <p:nvSpPr>
          <p:cNvPr id="158" name="Shape 158"/>
          <p:cNvSpPr txBox="1"/>
          <p:nvPr/>
        </p:nvSpPr>
        <p:spPr>
          <a:xfrm>
            <a:off x="29649150" y="14851075"/>
            <a:ext cx="2808900" cy="561900"/>
          </a:xfrm>
          <a:prstGeom prst="rect">
            <a:avLst/>
          </a:prstGeom>
          <a:noFill/>
          <a:ln>
            <a:noFill/>
          </a:ln>
        </p:spPr>
        <p:txBody>
          <a:bodyPr anchorCtr="0" anchor="t" bIns="91425" lIns="91425" rIns="91425" tIns="91425">
            <a:noAutofit/>
          </a:bodyPr>
          <a:lstStyle/>
          <a:p>
            <a:pPr lvl="0" rtl="0">
              <a:spcBef>
                <a:spcPts val="0"/>
              </a:spcBef>
              <a:buNone/>
            </a:pPr>
            <a:r>
              <a:rPr lang="en-US" sz="3000">
                <a:latin typeface="Droid Sans"/>
                <a:ea typeface="Droid Sans"/>
                <a:cs typeface="Droid Sans"/>
                <a:sym typeface="Droid Sans"/>
              </a:rPr>
              <a:t>Starts</a:t>
            </a:r>
          </a:p>
        </p:txBody>
      </p:sp>
      <p:sp>
        <p:nvSpPr>
          <p:cNvPr id="159" name="Shape 159"/>
          <p:cNvSpPr/>
          <p:nvPr/>
        </p:nvSpPr>
        <p:spPr>
          <a:xfrm>
            <a:off x="16301650" y="26593225"/>
            <a:ext cx="15854700" cy="9048600"/>
          </a:xfrm>
          <a:prstGeom prst="rect">
            <a:avLst/>
          </a:prstGeom>
          <a:noFill/>
          <a:ln cap="flat" cmpd="sng" w="1143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60" name="Shape 160"/>
          <p:cNvPicPr preferRelativeResize="0"/>
          <p:nvPr/>
        </p:nvPicPr>
        <p:blipFill rotWithShape="1">
          <a:blip r:embed="rId15">
            <a:alphaModFix/>
          </a:blip>
          <a:srcRect b="0" l="36463" r="38317" t="0"/>
          <a:stretch/>
        </p:blipFill>
        <p:spPr>
          <a:xfrm>
            <a:off x="29191947" y="13350031"/>
            <a:ext cx="713500" cy="1592900"/>
          </a:xfrm>
          <a:prstGeom prst="rect">
            <a:avLst/>
          </a:prstGeom>
          <a:noFill/>
          <a:ln>
            <a:noFill/>
          </a:ln>
        </p:spPr>
      </p:pic>
      <p:sp>
        <p:nvSpPr>
          <p:cNvPr id="161" name="Shape 161"/>
          <p:cNvSpPr txBox="1"/>
          <p:nvPr/>
        </p:nvSpPr>
        <p:spPr>
          <a:xfrm>
            <a:off x="28073150" y="13169812"/>
            <a:ext cx="3435000" cy="504900"/>
          </a:xfrm>
          <a:prstGeom prst="rect">
            <a:avLst/>
          </a:prstGeom>
          <a:noFill/>
          <a:ln>
            <a:noFill/>
          </a:ln>
        </p:spPr>
        <p:txBody>
          <a:bodyPr anchorCtr="0" anchor="t" bIns="91425" lIns="91425" rIns="91425" tIns="91425">
            <a:noAutofit/>
          </a:bodyPr>
          <a:lstStyle/>
          <a:p>
            <a:pPr lvl="0">
              <a:spcBef>
                <a:spcPts val="0"/>
              </a:spcBef>
              <a:buNone/>
            </a:pPr>
            <a:r>
              <a:rPr lang="en-US" sz="3000">
                <a:latin typeface="Droid Sans"/>
                <a:ea typeface="Droid Sans"/>
                <a:cs typeface="Droid Sans"/>
                <a:sym typeface="Droid Sans"/>
              </a:rPr>
              <a:t>Network Engineer</a:t>
            </a:r>
          </a:p>
        </p:txBody>
      </p:sp>
      <p:cxnSp>
        <p:nvCxnSpPr>
          <p:cNvPr id="162" name="Shape 162"/>
          <p:cNvCxnSpPr/>
          <p:nvPr/>
        </p:nvCxnSpPr>
        <p:spPr>
          <a:xfrm>
            <a:off x="29573700" y="14597650"/>
            <a:ext cx="0" cy="12594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